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32E"/>
    <a:srgbClr val="F26889"/>
    <a:srgbClr val="A9AC36"/>
    <a:srgbClr val="C46208"/>
    <a:srgbClr val="25B5CD"/>
    <a:srgbClr val="D6840C"/>
    <a:srgbClr val="F29712"/>
    <a:srgbClr val="EF4D4B"/>
    <a:srgbClr val="36C2DB"/>
    <a:srgbClr val="23A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5A67C-48C0-4D68-89AB-3D8FC9450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E7F7A-DC7C-4239-85B7-4862CCD90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ECEB9-52D6-4EAF-BEBA-7EBBAD7C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7B2F-4889-4A3B-840F-EE8DEE5560B6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77E80-90C4-4791-96E9-E64A50A6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380A-40B3-4722-84E0-8F49BD18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E734-A90C-473A-8699-F8D5676E9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45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DF44-7501-4A6E-BA70-74B93D9B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FEE55-23D4-4ECF-8328-92D92BE17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87BD3-521C-4EEE-8629-0E37A2F2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7B2F-4889-4A3B-840F-EE8DEE5560B6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1FC4A-7161-47AD-B722-EBB82C4AE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2AF9D-6B72-4F8F-96B7-71B164E3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E734-A90C-473A-8699-F8D5676E9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657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45C32B-51C0-4672-92FA-68C0FB912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71241-58BF-4D14-A135-34A978708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42B2A-0606-43F6-9088-44A061DF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7B2F-4889-4A3B-840F-EE8DEE5560B6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87D4-7885-4082-BC3E-9F8DDEE5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52426-0C03-4F37-93A5-ADD93CAA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E734-A90C-473A-8699-F8D5676E9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114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03524-A760-4196-BD9D-7C84BF03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55363-CD7B-4253-8726-3920D5636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B8EB8-FEFE-4D8D-AB54-D1584E5D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7B2F-4889-4A3B-840F-EE8DEE5560B6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AFA2C-AB4C-47D0-A54F-E138A74B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32A1F-D290-4720-817E-E3C9294D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E734-A90C-473A-8699-F8D5676E9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433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3F6B7-3FD3-4ADA-9857-8C02906FB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38DDA-FBA8-45D2-A1E0-6E6129AE9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2C8D5-9DBE-4160-8E7E-E391AB7B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7B2F-4889-4A3B-840F-EE8DEE5560B6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83FBE-BB79-4F24-BBCA-4DC8440E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E4349-2FF4-495E-A48C-2E389921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E734-A90C-473A-8699-F8D5676E9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751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916A7-A278-4455-9272-ECDE52B83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E34C3-E255-42D8-AE28-50C2E93AE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D6ED6-9A75-4479-9F5B-E3F53D6F1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834A8-3433-4730-B97C-F6C446D35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7B2F-4889-4A3B-840F-EE8DEE5560B6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64A67-C31F-4720-8EC5-357F2905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4856B-1733-4916-BFE2-EB8F68DE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E734-A90C-473A-8699-F8D5676E9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42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E032-39F5-4A8B-8F91-9F27B63E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EE7CB-31E0-4243-985B-75E1C985F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A5348-2B8F-469D-B35A-112D1175B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D65A5-5BC8-4170-A800-6A4DD1D3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CAA2EC-9355-4C01-ADC6-30EE3392F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6F0DB-FB72-4B79-B5C3-36A48CFA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7B2F-4889-4A3B-840F-EE8DEE5560B6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C74A6-3B3D-446B-B89A-CE27AF42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2C94AD-5504-4A50-81DD-8B84CBDD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E734-A90C-473A-8699-F8D5676E9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22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96916-B5B7-4800-9715-5B349490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24742-41EF-42BC-8548-243167B42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7B2F-4889-4A3B-840F-EE8DEE5560B6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4A76C-D2CE-4C67-AFF8-91D4B78A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95464-22C9-4B58-AA3A-333F3A12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E734-A90C-473A-8699-F8D5676E9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463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5C939-2FD7-475D-A4B2-E4412D2D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7B2F-4889-4A3B-840F-EE8DEE5560B6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43451-40F2-4A58-8890-FAA106F6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438D0-8E84-42AE-BDB5-E5B99ABB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E734-A90C-473A-8699-F8D5676E9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915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E24B-3485-492A-AC5B-CE199504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6C5C-FB13-4194-AAAD-7D13FBD7B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28761-4D35-4D26-A122-2FC070E2C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8FC1F-605F-42BD-B0F4-A86496323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7B2F-4889-4A3B-840F-EE8DEE5560B6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6E502-3410-4BA1-9BBA-79D441DD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16713-9AF7-4F08-A415-4D6231D9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E734-A90C-473A-8699-F8D5676E9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31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B9361-3BFB-4C8F-9989-2200C20A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B9699-305C-4B79-80A6-B79F65ED8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A8A7A-B3C7-489F-9763-4CEE4545E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5272D-9B75-45E5-BA9A-72143B71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7B2F-4889-4A3B-840F-EE8DEE5560B6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06A6A-1926-41ED-A212-DF99A0AB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BFBA1-8C40-4A13-AF18-A770D3AC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E734-A90C-473A-8699-F8D5676E9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81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E3601E-4D3D-458F-A604-B79D1AAF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39857-A0EC-4096-B0B1-737BF5852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05D87-A7F6-4227-AECD-C2BAB9FD5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7B2F-4889-4A3B-840F-EE8DEE5560B6}" type="datetimeFigureOut">
              <a:rPr lang="en-CA" smtClean="0"/>
              <a:t>2020-05-27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1AEA3-A10E-48A2-BA29-097700F86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621E1-6F53-441F-98CD-6DC01F381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E734-A90C-473A-8699-F8D5676E9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463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D63209-EDD0-4951-9A97-0BF3B6312997}"/>
              </a:ext>
            </a:extLst>
          </p:cNvPr>
          <p:cNvSpPr/>
          <p:nvPr/>
        </p:nvSpPr>
        <p:spPr>
          <a:xfrm>
            <a:off x="0" y="0"/>
            <a:ext cx="12192000" cy="1447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AF892D-6961-47D3-AD88-54E0FB04EBA6}"/>
              </a:ext>
            </a:extLst>
          </p:cNvPr>
          <p:cNvSpPr txBox="1"/>
          <p:nvPr/>
        </p:nvSpPr>
        <p:spPr>
          <a:xfrm>
            <a:off x="3301816" y="2496033"/>
            <a:ext cx="5588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TITLE OF TALK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A7635-6CA2-4DDC-BD37-C1F1C4BDE49A}"/>
              </a:ext>
            </a:extLst>
          </p:cNvPr>
          <p:cNvSpPr txBox="1"/>
          <p:nvPr/>
        </p:nvSpPr>
        <p:spPr>
          <a:xfrm>
            <a:off x="2050311" y="3869731"/>
            <a:ext cx="809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Presenter first name, last name and affiliation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C3EEB0-FE6F-4282-B301-E83AC862C313}"/>
              </a:ext>
            </a:extLst>
          </p:cNvPr>
          <p:cNvSpPr txBox="1"/>
          <p:nvPr/>
        </p:nvSpPr>
        <p:spPr>
          <a:xfrm>
            <a:off x="4343587" y="5041637"/>
            <a:ext cx="411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  <a:latin typeface="Century Gothic" panose="020B0502020202020204" pitchFamily="34" charset="0"/>
              </a:rPr>
              <a:t>Author list and affiliations (optional)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8339C1-1246-409F-9FC1-BE71841C58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2" y="139106"/>
            <a:ext cx="4722495" cy="10871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F9074B-AA2E-4C43-83C3-D4A99910BEF6}"/>
              </a:ext>
            </a:extLst>
          </p:cNvPr>
          <p:cNvSpPr/>
          <p:nvPr/>
        </p:nvSpPr>
        <p:spPr>
          <a:xfrm>
            <a:off x="0" y="1447031"/>
            <a:ext cx="12192000" cy="139106"/>
          </a:xfrm>
          <a:prstGeom prst="rect">
            <a:avLst/>
          </a:prstGeom>
          <a:solidFill>
            <a:srgbClr val="A9AC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E7E068-EC35-4BE6-8016-7537AEC3363C}"/>
              </a:ext>
            </a:extLst>
          </p:cNvPr>
          <p:cNvSpPr txBox="1"/>
          <p:nvPr/>
        </p:nvSpPr>
        <p:spPr>
          <a:xfrm>
            <a:off x="9691077" y="356981"/>
            <a:ext cx="209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latin typeface="Century Gothic" panose="020B0502020202020204" pitchFamily="34" charset="0"/>
              </a:rPr>
              <a:t>Virtual Congress</a:t>
            </a:r>
            <a:br>
              <a:rPr lang="en-CA" b="1" dirty="0">
                <a:latin typeface="Century Gothic" panose="020B0502020202020204" pitchFamily="34" charset="0"/>
              </a:rPr>
            </a:br>
            <a:r>
              <a:rPr lang="en-CA" b="1" dirty="0">
                <a:latin typeface="Century Gothic" panose="020B0502020202020204" pitchFamily="34" charset="0"/>
              </a:rPr>
              <a:t>July 12 – 14, 2020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7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D08DDF2C4614BB89D997E913BFAF5" ma:contentTypeVersion="41" ma:contentTypeDescription="Create a new document." ma:contentTypeScope="" ma:versionID="4a0e94f971866d8fda0bfb10d989bac4">
  <xsd:schema xmlns:xsd="http://www.w3.org/2001/XMLSchema" xmlns:xs="http://www.w3.org/2001/XMLSchema" xmlns:p="http://schemas.microsoft.com/office/2006/metadata/properties" xmlns:ns2="02adff9a-d020-4030-870a-fe1c8817879b" xmlns:ns3="51fc9d12-1aeb-48e1-a67a-cf7525a4ef84" targetNamespace="http://schemas.microsoft.com/office/2006/metadata/properties" ma:root="true" ma:fieldsID="b567c1a65cd3d675fbfcf4e57f2bf5b0" ns2:_="" ns3:_="">
    <xsd:import namespace="02adff9a-d020-4030-870a-fe1c8817879b"/>
    <xsd:import namespace="51fc9d12-1aeb-48e1-a67a-cf7525a4ef84"/>
    <xsd:element name="properties">
      <xsd:complexType>
        <xsd:sequence>
          <xsd:element name="documentManagement">
            <xsd:complexType>
              <xsd:all>
                <xsd:element ref="ns2:Review_x0020_Date" minOccurs="0"/>
                <xsd:element ref="ns2:Event_x0020_Location" minOccurs="0"/>
                <xsd:element ref="ns2:SharedWithUsers" minOccurs="0"/>
                <xsd:element ref="ns2:SharedWithDetails" minOccurs="0"/>
                <xsd:element ref="ns3:if5087aa67fd49e1bc3bf24618755730" minOccurs="0"/>
                <xsd:element ref="ns2:TaxCatchAll" minOccurs="0"/>
                <xsd:element ref="ns2:CID" minOccurs="0"/>
                <xsd:element ref="ns3:p839230d41b74dce8067a750cc50a39e" minOccurs="0"/>
                <xsd:element ref="ns3:a0db3a7a8d964caeb44d66af9661c4f3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dff9a-d020-4030-870a-fe1c8817879b" elementFormDefault="qualified">
    <xsd:import namespace="http://schemas.microsoft.com/office/2006/documentManagement/types"/>
    <xsd:import namespace="http://schemas.microsoft.com/office/infopath/2007/PartnerControls"/>
    <xsd:element name="Review_x0020_Date" ma:index="8" nillable="true" ma:displayName="Review Date" ma:description="When should this document be reviewed and possible archived? This will default to [Create Date+2 years] and will drive a view that shows files to be reviewed." ma:format="DateOnly" ma:indexed="true" ma:internalName="Review_x0020_Date">
      <xsd:simpleType>
        <xsd:restriction base="dms:DateTime"/>
      </xsd:simpleType>
    </xsd:element>
    <xsd:element name="Event_x0020_Location" ma:index="9" nillable="true" ma:displayName="Event Location" ma:description="In which city does the event occur" ma:format="Dropdown" ma:indexed="true" ma:internalName="Event_x0020_Location">
      <xsd:simpleType>
        <xsd:restriction base="dms:Choice">
          <xsd:enumeration value="Amsterdam"/>
          <xsd:enumeration value="Banff"/>
          <xsd:enumeration value="Berlin"/>
          <xsd:enumeration value="Brisbane"/>
          <xsd:enumeration value="Brussels"/>
          <xsd:enumeration value="Budapest"/>
          <xsd:enumeration value="Cape Town"/>
          <xsd:enumeration value="Charleston"/>
          <xsd:enumeration value="Chicago"/>
          <xsd:enumeration value="Crystal City"/>
          <xsd:enumeration value="Dublin"/>
          <xsd:enumeration value="Dubrovnik"/>
          <xsd:enumeration value="Edinburgh"/>
          <xsd:enumeration value="Estoril"/>
          <xsd:enumeration value="Glasgow"/>
          <xsd:enumeration value="Goteborg"/>
          <xsd:enumeration value="Hawaii"/>
          <xsd:enumeration value="Halifax"/>
          <xsd:enumeration value="Hobart"/>
          <xsd:enumeration value="Hollywood"/>
          <xsd:enumeration value="Honolulu"/>
          <xsd:enumeration value="Istanbul"/>
          <xsd:enumeration value="Jamaica"/>
          <xsd:enumeration value="Keystone"/>
          <xsd:enumeration value="Leiden"/>
          <xsd:enumeration value="Limerick"/>
          <xsd:enumeration value="Lisbon"/>
          <xsd:enumeration value="Los Angeles"/>
          <xsd:enumeration value="Louisville"/>
          <xsd:enumeration value="Lyon"/>
          <xsd:enumeration value="Maastricht"/>
          <xsd:enumeration value="Madison"/>
          <xsd:enumeration value="Malta"/>
          <xsd:enumeration value="Memphis"/>
          <xsd:enumeration value="Miami"/>
          <xsd:enumeration value="Montego Bay"/>
          <xsd:enumeration value="Montreal"/>
          <xsd:enumeration value="Nagoya"/>
          <xsd:enumeration value="Nashville"/>
          <xsd:enumeration value="New Orleans"/>
          <xsd:enumeration value="New Westminister"/>
          <xsd:enumeration value="New York"/>
          <xsd:enumeration value="Niagara Falls"/>
          <xsd:enumeration value="Niagara-on-the-Lake"/>
          <xsd:enumeration value="Ottawa/Gatineau"/>
          <xsd:enumeration value="Oxford"/>
          <xsd:enumeration value="Paris"/>
          <xsd:enumeration value="Penticton"/>
          <xsd:enumeration value="Philadelphia"/>
          <xsd:enumeration value="Portland"/>
          <xsd:enumeration value="Quebec City"/>
          <xsd:enumeration value="Richmond"/>
          <xsd:enumeration value="Rome"/>
          <xsd:enumeration value="Salzburg"/>
          <xsd:enumeration value="Santa Barbara"/>
          <xsd:enumeration value="Santa Rosa"/>
          <xsd:enumeration value="Seville"/>
          <xsd:enumeration value="St Louis"/>
          <xsd:enumeration value="Stockholm"/>
          <xsd:enumeration value="Toronto"/>
          <xsd:enumeration value="Toyama"/>
          <xsd:enumeration value="Umea"/>
          <xsd:enumeration value="Vancouver"/>
          <xsd:enumeration value="Victoria"/>
          <xsd:enumeration value="Vienna"/>
          <xsd:enumeration value="Whistler"/>
        </xsd:restriction>
      </xsd:simpleType>
    </xsd:element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description="" ma:hidden="true" ma:list="{969ac232-9de1-4ef7-a8d1-4fd88dbef106}" ma:internalName="TaxCatchAll" ma:showField="CatchAllData" ma:web="02adff9a-d020-4030-870a-fe1c881787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ID" ma:index="15" nillable="true" ma:displayName="CID" ma:internalName="CID">
      <xsd:simpleType>
        <xsd:restriction base="dms:Text">
          <xsd:maxLength value="255"/>
        </xsd:restriction>
      </xsd:simpleType>
    </xsd:element>
    <xsd:element name="LastSharedByUser" ma:index="2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c9d12-1aeb-48e1-a67a-cf7525a4ef84" elementFormDefault="qualified">
    <xsd:import namespace="http://schemas.microsoft.com/office/2006/documentManagement/types"/>
    <xsd:import namespace="http://schemas.microsoft.com/office/infopath/2007/PartnerControls"/>
    <xsd:element name="if5087aa67fd49e1bc3bf24618755730" ma:index="13" nillable="true" ma:taxonomy="true" ma:internalName="if5087aa67fd49e1bc3bf24618755730" ma:taxonomyFieldName="Doc_x0020_Type_x0020_MM" ma:displayName="Document Type" ma:indexed="true" ma:readOnly="false" ma:default="" ma:fieldId="{2f5087aa-67fd-49e1-bc3b-f24618755730}" ma:sspId="1259d0b0-ad97-40f6-866f-9f1be2d4c8f9" ma:termSetId="48f129a7-8db7-44b7-b919-1473bae17e12" ma:anchorId="c19bc231-f034-4367-8459-709365398274" ma:open="false" ma:isKeyword="false">
      <xsd:complexType>
        <xsd:sequence>
          <xsd:element ref="pc:Terms" minOccurs="0" maxOccurs="1"/>
        </xsd:sequence>
      </xsd:complexType>
    </xsd:element>
    <xsd:element name="p839230d41b74dce8067a750cc50a39e" ma:index="18" nillable="true" ma:taxonomy="true" ma:internalName="p839230d41b74dce8067a750cc50a39e" ma:taxonomyFieldName="mm_x002d_Yeaer" ma:displayName="Year" ma:readOnly="false" ma:default="" ma:fieldId="{9839230d-41b7-4dce-8067-a750cc50a39e}" ma:sspId="1259d0b0-ad97-40f6-866f-9f1be2d4c8f9" ma:termSetId="1259cf09-79ab-4ebb-90c2-37dc8ee5f2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db3a7a8d964caeb44d66af9661c4f3" ma:index="20" ma:taxonomy="true" ma:internalName="a0db3a7a8d964caeb44d66af9661c4f3" ma:taxonomyFieldName="mm_x002d_Acro" ma:displayName="Acronym" ma:indexed="true" ma:readOnly="false" ma:default="" ma:fieldId="{a0db3a7a-8d96-4cae-b44d-66af9661c4f3}" ma:sspId="1259d0b0-ad97-40f6-866f-9f1be2d4c8f9" ma:termSetId="f4e49e4b-ca89-4e0a-9f2a-62fb92be0134" ma:anchorId="ca44cf68-d404-4ee8-b524-8967a1199658" ma:open="false" ma:isKeyword="false">
      <xsd:complexType>
        <xsd:sequence>
          <xsd:element ref="pc:Terms" minOccurs="0" maxOccurs="1"/>
        </xsd:sequence>
      </xsd:complexType>
    </xsd:element>
    <xsd:element name="MediaServiceMetadata" ma:index="2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839230d41b74dce8067a750cc50a39e xmlns="51fc9d12-1aeb-48e1-a67a-cf7525a4ef84">
      <Terms xmlns="http://schemas.microsoft.com/office/infopath/2007/PartnerControls"/>
    </p839230d41b74dce8067a750cc50a39e>
    <Review_x0020_Date xmlns="02adff9a-d020-4030-870a-fe1c8817879b" xsi:nil="true"/>
    <if5087aa67fd49e1bc3bf24618755730 xmlns="51fc9d12-1aeb-48e1-a67a-cf7525a4ef84">
      <Terms xmlns="http://schemas.microsoft.com/office/infopath/2007/PartnerControls"/>
    </if5087aa67fd49e1bc3bf24618755730>
    <TaxCatchAll xmlns="02adff9a-d020-4030-870a-fe1c8817879b">
      <Value>85</Value>
    </TaxCatchAll>
    <CID xmlns="02adff9a-d020-4030-870a-fe1c8817879b" xsi:nil="true"/>
    <Event_x0020_Location xmlns="02adff9a-d020-4030-870a-fe1c8817879b" xsi:nil="true"/>
    <a0db3a7a8d964caeb44d66af9661c4f3 xmlns="51fc9d12-1aeb-48e1-a67a-cf7525a4ef84">
      <Terms xmlns="http://schemas.microsoft.com/office/infopath/2007/PartnerControls">
        <TermInfo xmlns="http://schemas.microsoft.com/office/infopath/2007/PartnerControls">
          <TermName xmlns="http://schemas.microsoft.com/office/infopath/2007/PartnerControls">ISEK</TermName>
          <TermId xmlns="http://schemas.microsoft.com/office/infopath/2007/PartnerControls">3617f12c-bdbb-4dcc-a385-249f55419c95</TermId>
        </TermInfo>
      </Terms>
    </a0db3a7a8d964caeb44d66af9661c4f3>
  </documentManagement>
</p:properties>
</file>

<file path=customXml/itemProps1.xml><?xml version="1.0" encoding="utf-8"?>
<ds:datastoreItem xmlns:ds="http://schemas.openxmlformats.org/officeDocument/2006/customXml" ds:itemID="{77E45C49-FA94-426A-98BA-736733263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adff9a-d020-4030-870a-fe1c8817879b"/>
    <ds:schemaRef ds:uri="51fc9d12-1aeb-48e1-a67a-cf7525a4ef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5E24AE-2F3C-408A-83C4-354ABCDAEC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6CD1C8-9567-4563-AF7A-13CECFF27781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51fc9d12-1aeb-48e1-a67a-cf7525a4ef84"/>
    <ds:schemaRef ds:uri="02adff9a-d020-4030-870a-fe1c881787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27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Bronwyn Proven</dc:creator>
  <cp:lastModifiedBy>Bronwyn Proven</cp:lastModifiedBy>
  <cp:revision>30</cp:revision>
  <dcterms:created xsi:type="dcterms:W3CDTF">2018-05-29T16:38:23Z</dcterms:created>
  <dcterms:modified xsi:type="dcterms:W3CDTF">2020-05-27T15:43:36Z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0x0101002D3D08DDF2C4614BB89D997E913BFAF5</vt:lpwstr>
  </property>
  <property fmtid="{D5CDD505-2E9C-101B-9397-08002B2CF9AE}" pid="3" name="Doc Type MM">
    <vt:lpwstr/>
  </property>
  <property fmtid="{D5CDD505-2E9C-101B-9397-08002B2CF9AE}" pid="4" name="mm-Acro">
    <vt:lpwstr>85;#ISEK|3617f12c-bdbb-4dcc-a385-249f55419c95</vt:lpwstr>
  </property>
  <property fmtid="{D5CDD505-2E9C-101B-9397-08002B2CF9AE}" pid="5" name="mm-Yeaer">
    <vt:lpwstr/>
  </property>
</Properties>
</file>