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367" r:id="rId3"/>
    <p:sldId id="368" r:id="rId4"/>
    <p:sldId id="383" r:id="rId5"/>
    <p:sldId id="309" r:id="rId6"/>
    <p:sldId id="310" r:id="rId7"/>
    <p:sldId id="311" r:id="rId8"/>
    <p:sldId id="384" r:id="rId9"/>
    <p:sldId id="385" r:id="rId10"/>
    <p:sldId id="361" r:id="rId11"/>
    <p:sldId id="31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2" autoAdjust="0"/>
    <p:restoredTop sz="77673" autoAdjust="0"/>
  </p:normalViewPr>
  <p:slideViewPr>
    <p:cSldViewPr snapToGrid="0">
      <p:cViewPr varScale="1">
        <p:scale>
          <a:sx n="88" d="100"/>
          <a:sy n="88" d="100"/>
        </p:scale>
        <p:origin x="292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4DB32-44F4-46CD-AEA5-D05F59E6F84D}" type="datetimeFigureOut">
              <a:rPr lang="en-GB" smtClean="0"/>
              <a:t>24/03/2023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7DA28-520C-454B-9AC8-8C74C59EA9D8}" type="slidenum">
              <a:rPr lang="en-GB" smtClean="0"/>
              <a:t>‹#›</a:t>
            </a:fld>
            <a:endParaRPr lang="en-GB"/>
          </a:p>
        </p:txBody>
      </p:sp>
    </p:spTree>
    <p:extLst>
      <p:ext uri="{BB962C8B-B14F-4D97-AF65-F5344CB8AC3E}">
        <p14:creationId xmlns:p14="http://schemas.microsoft.com/office/powerpoint/2010/main" val="2047284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3075CC-EC39-4C80-8E65-B939FD700A5F}" type="slidenum">
              <a:rPr lang="it-IT" altLang="en-US"/>
              <a:pPr/>
              <a:t>1</a:t>
            </a:fld>
            <a:endParaRPr lang="it-IT"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dirty="0"/>
              <a:t>This slide illustrates the generation and detection of surface electromyographic signals. On the left are two motoneurons. When they discharge, a nerve action potential is generated. When the nerve action potential reaches the innervation zone, a muscle fiber action potential is generated. This muscle fiber action potential propagates along the muscle fiber direction. When it propagates in the detection volume of the surface electrodes, a change in voltage is recorded. The blue signal on top is an example of real electromyographic signal.</a:t>
            </a:r>
          </a:p>
        </p:txBody>
      </p:sp>
    </p:spTree>
    <p:extLst>
      <p:ext uri="{BB962C8B-B14F-4D97-AF65-F5344CB8AC3E}">
        <p14:creationId xmlns:p14="http://schemas.microsoft.com/office/powerpoint/2010/main" val="2609088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FF0337-08B2-41E1-8C18-39C2C000AFA9}"/>
              </a:ext>
            </a:extLst>
          </p:cNvPr>
          <p:cNvSpPr>
            <a:spLocks noGrp="1" noChangeArrowheads="1"/>
          </p:cNvSpPr>
          <p:nvPr>
            <p:ph type="sldNum" sz="quarter" idx="5"/>
          </p:nvPr>
        </p:nvSpPr>
        <p:spPr>
          <a:ln/>
        </p:spPr>
        <p:txBody>
          <a:bodyPr/>
          <a:lstStyle/>
          <a:p>
            <a:fld id="{7827DA3D-60A3-411E-9A46-A308736AC74E}" type="slidenum">
              <a:rPr lang="it-IT" altLang="en-US"/>
              <a:pPr/>
              <a:t>10</a:t>
            </a:fld>
            <a:endParaRPr lang="it-IT" altLang="en-US"/>
          </a:p>
        </p:txBody>
      </p:sp>
      <p:sp>
        <p:nvSpPr>
          <p:cNvPr id="132098" name="Rectangle 2">
            <a:extLst>
              <a:ext uri="{FF2B5EF4-FFF2-40B4-BE49-F238E27FC236}">
                <a16:creationId xmlns:a16="http://schemas.microsoft.com/office/drawing/2014/main" id="{890545E1-B51F-42C6-8A42-7B5E10F826C3}"/>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id="{3ADB9C56-C742-4E64-A2F5-F22277D51413}"/>
              </a:ext>
            </a:extLst>
          </p:cNvPr>
          <p:cNvSpPr>
            <a:spLocks noGrp="1" noChangeArrowheads="1"/>
          </p:cNvSpPr>
          <p:nvPr>
            <p:ph type="body" idx="1"/>
          </p:nvPr>
        </p:nvSpPr>
        <p:spPr/>
        <p:txBody>
          <a:bodyPr/>
          <a:lstStyle/>
          <a:p>
            <a:r>
              <a:rPr lang="it-IT" altLang="en-US" dirty="0"/>
              <a:t>This and the next slide illustrate how motor unit depth influence surface EMG amplite. A motoneuron discharges at 10 pulses per second. In a defined time interval, the electrodes pick up 3 motor unit action potentials. This results in an average rectified value of X.</a:t>
            </a:r>
            <a:endParaRPr lang="en-US" altLang="en-US" dirty="0"/>
          </a:p>
        </p:txBody>
      </p:sp>
    </p:spTree>
    <p:extLst>
      <p:ext uri="{BB962C8B-B14F-4D97-AF65-F5344CB8AC3E}">
        <p14:creationId xmlns:p14="http://schemas.microsoft.com/office/powerpoint/2010/main" val="1219400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C206B6-A3AB-4ACC-8284-1673BB32B60E}"/>
              </a:ext>
            </a:extLst>
          </p:cNvPr>
          <p:cNvSpPr>
            <a:spLocks noGrp="1" noChangeArrowheads="1"/>
          </p:cNvSpPr>
          <p:nvPr>
            <p:ph type="sldNum" sz="quarter" idx="5"/>
          </p:nvPr>
        </p:nvSpPr>
        <p:spPr>
          <a:ln/>
        </p:spPr>
        <p:txBody>
          <a:bodyPr/>
          <a:lstStyle/>
          <a:p>
            <a:fld id="{1D681504-9AA4-4FD5-A813-8A18971B16A4}" type="slidenum">
              <a:rPr lang="it-IT" altLang="en-US"/>
              <a:pPr/>
              <a:t>11</a:t>
            </a:fld>
            <a:endParaRPr lang="it-IT" altLang="en-US"/>
          </a:p>
        </p:txBody>
      </p:sp>
      <p:sp>
        <p:nvSpPr>
          <p:cNvPr id="134146" name="Rectangle 2">
            <a:extLst>
              <a:ext uri="{FF2B5EF4-FFF2-40B4-BE49-F238E27FC236}">
                <a16:creationId xmlns:a16="http://schemas.microsoft.com/office/drawing/2014/main" id="{76EF9B7F-2EAD-4136-B129-F9E5CDD10F1F}"/>
              </a:ext>
            </a:extLst>
          </p:cNvPr>
          <p:cNvSpPr>
            <a:spLocks noGrp="1" noRot="1" noChangeAspect="1" noChangeArrowheads="1" noTextEdit="1"/>
          </p:cNvSpPr>
          <p:nvPr>
            <p:ph type="sldImg"/>
          </p:nvPr>
        </p:nvSpPr>
        <p:spPr>
          <a:ln/>
        </p:spPr>
      </p:sp>
      <p:sp>
        <p:nvSpPr>
          <p:cNvPr id="134147" name="Rectangle 3">
            <a:extLst>
              <a:ext uri="{FF2B5EF4-FFF2-40B4-BE49-F238E27FC236}">
                <a16:creationId xmlns:a16="http://schemas.microsoft.com/office/drawing/2014/main" id="{93B93C17-C51A-411A-8898-500F52B55DF7}"/>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en-US" dirty="0"/>
              <a:t>In this slide instead, let’s hypothesize that an identical motor unit is firing at the same discharge rate, but it is located deeper (either its fibers are located deeper inside the muscle, or there are more skin/fat tissues between the electrodes and the muscle)</a:t>
            </a:r>
            <a:r>
              <a:rPr lang="en-US" altLang="en-US" dirty="0"/>
              <a:t>. Since the amplitude recorded by the electrodes depends on the distance between the source (muscle fiber action potential) and the recording electrodes, smaller action potentials will be recorded. This will result in a decrease of average rectified value.</a:t>
            </a:r>
          </a:p>
        </p:txBody>
      </p:sp>
    </p:spTree>
    <p:extLst>
      <p:ext uri="{BB962C8B-B14F-4D97-AF65-F5344CB8AC3E}">
        <p14:creationId xmlns:p14="http://schemas.microsoft.com/office/powerpoint/2010/main" val="37017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and the following slides illustrate why surface electromyographic signals are commonly detected using two electrodes (bipolar detection), and why the two electrodes should be placed along the muscle fiber direction when possible. If there is a single electrode on the skin and a muscle fiber action potential propagates under it, a change in voltage will be recorded. However, changes in voltage will be recorded even in case of electrical interference. Often these interferences are larger than the muscle fiber action potential.</a:t>
            </a:r>
          </a:p>
        </p:txBody>
      </p:sp>
      <p:sp>
        <p:nvSpPr>
          <p:cNvPr id="4" name="Slide Number Placeholder 3"/>
          <p:cNvSpPr>
            <a:spLocks noGrp="1"/>
          </p:cNvSpPr>
          <p:nvPr>
            <p:ph type="sldNum" sz="quarter" idx="5"/>
          </p:nvPr>
        </p:nvSpPr>
        <p:spPr/>
        <p:txBody>
          <a:bodyPr/>
          <a:lstStyle/>
          <a:p>
            <a:fld id="{1817DA28-520C-454B-9AC8-8C74C59EA9D8}" type="slidenum">
              <a:rPr lang="en-GB" smtClean="0"/>
              <a:t>2</a:t>
            </a:fld>
            <a:endParaRPr lang="en-GB"/>
          </a:p>
        </p:txBody>
      </p:sp>
    </p:spTree>
    <p:extLst>
      <p:ext uri="{BB962C8B-B14F-4D97-AF65-F5344CB8AC3E}">
        <p14:creationId xmlns:p14="http://schemas.microsoft.com/office/powerpoint/2010/main" val="2023394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an action potential propagates underneath two electrodes placed over a muscle, a similar change in voltage will be recorded by the two monopolar channels A and B. If the electrodes are placed along the muscle fiber direction, the change in voltage will be recorded with a slightly different timing by the two electrodes since the muscle fiber action potential propagates under electrode A first, and then under electrode B. </a:t>
            </a:r>
          </a:p>
          <a:p>
            <a:r>
              <a:rPr lang="en-CA" dirty="0"/>
              <a:t>Instead, electrical interference is recorded simultaneously in both channels. </a:t>
            </a:r>
          </a:p>
          <a:p>
            <a:r>
              <a:rPr lang="en-CA" dirty="0"/>
              <a:t>If we calculate the difference between the two channels (bipolar detection), the voltage due to the electrical interference is minimal since the electrical interference is detected simultaneously and with similar amplitude in the two channels. Instead, because of the time delay between the recording of the muscle fiber action potential under electrodes A and B, the bipolar detection still shows a relatively large amplitude. This shows how bipolar detection helps reduce the signal due to electrical interference, while maintaining the signal due to muscle activation.</a:t>
            </a:r>
          </a:p>
          <a:p>
            <a:r>
              <a:rPr lang="en-CA" dirty="0"/>
              <a:t>Note that this method is less effective to reduce electrical interference if the electrical interference has different amplitude in the two monopolar recordings, for instance due to large differences in skin-electrode impedance.</a:t>
            </a:r>
          </a:p>
          <a:p>
            <a:r>
              <a:rPr lang="en-CA" dirty="0"/>
              <a:t>Note that if the electrodes are placed over a muscle with pennate architecture, the differential recording will still contain a relatively large amplitude due to small differences in amplitude and timing of the action potential recorded by the two electrodes.</a:t>
            </a:r>
          </a:p>
        </p:txBody>
      </p:sp>
      <p:sp>
        <p:nvSpPr>
          <p:cNvPr id="4" name="Slide Number Placeholder 3"/>
          <p:cNvSpPr>
            <a:spLocks noGrp="1"/>
          </p:cNvSpPr>
          <p:nvPr>
            <p:ph type="sldNum" sz="quarter" idx="5"/>
          </p:nvPr>
        </p:nvSpPr>
        <p:spPr/>
        <p:txBody>
          <a:bodyPr/>
          <a:lstStyle/>
          <a:p>
            <a:fld id="{1817DA28-520C-454B-9AC8-8C74C59EA9D8}" type="slidenum">
              <a:rPr lang="en-GB" smtClean="0"/>
              <a:t>3</a:t>
            </a:fld>
            <a:endParaRPr lang="en-GB"/>
          </a:p>
        </p:txBody>
      </p:sp>
    </p:spTree>
    <p:extLst>
      <p:ext uri="{BB962C8B-B14F-4D97-AF65-F5344CB8AC3E}">
        <p14:creationId xmlns:p14="http://schemas.microsoft.com/office/powerpoint/2010/main" val="398696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EE8154-4A2B-4F8F-B06F-BBA03521207C}"/>
              </a:ext>
            </a:extLst>
          </p:cNvPr>
          <p:cNvSpPr>
            <a:spLocks noGrp="1" noChangeArrowheads="1"/>
          </p:cNvSpPr>
          <p:nvPr>
            <p:ph type="sldNum" sz="quarter" idx="5"/>
          </p:nvPr>
        </p:nvSpPr>
        <p:spPr>
          <a:ln/>
        </p:spPr>
        <p:txBody>
          <a:bodyPr/>
          <a:lstStyle/>
          <a:p>
            <a:fld id="{7EF6DADD-2C32-4D7C-AB34-71910708BE94}" type="slidenum">
              <a:rPr lang="it-IT" altLang="en-US"/>
              <a:pPr/>
              <a:t>4</a:t>
            </a:fld>
            <a:endParaRPr lang="it-IT" altLang="en-US"/>
          </a:p>
        </p:txBody>
      </p:sp>
      <p:sp>
        <p:nvSpPr>
          <p:cNvPr id="113666" name="Rectangle 2">
            <a:extLst>
              <a:ext uri="{FF2B5EF4-FFF2-40B4-BE49-F238E27FC236}">
                <a16:creationId xmlns:a16="http://schemas.microsoft.com/office/drawing/2014/main" id="{908D2B4E-DC0D-42E2-854F-3941F07541CB}"/>
              </a:ext>
            </a:extLst>
          </p:cNvPr>
          <p:cNvSpPr>
            <a:spLocks noGrp="1" noRot="1" noChangeAspect="1" noChangeArrowheads="1" noTextEdit="1"/>
          </p:cNvSpPr>
          <p:nvPr>
            <p:ph type="sldImg"/>
          </p:nvPr>
        </p:nvSpPr>
        <p:spPr>
          <a:ln/>
        </p:spPr>
      </p:sp>
      <p:sp>
        <p:nvSpPr>
          <p:cNvPr id="113667" name="Rectangle 3">
            <a:extLst>
              <a:ext uri="{FF2B5EF4-FFF2-40B4-BE49-F238E27FC236}">
                <a16:creationId xmlns:a16="http://schemas.microsoft.com/office/drawing/2014/main" id="{BCA8C8EE-1B46-4372-9231-79DE87EF7016}"/>
              </a:ext>
            </a:extLst>
          </p:cNvPr>
          <p:cNvSpPr>
            <a:spLocks noGrp="1" noChangeArrowheads="1"/>
          </p:cNvSpPr>
          <p:nvPr>
            <p:ph type="body" idx="1"/>
          </p:nvPr>
        </p:nvSpPr>
        <p:spPr/>
        <p:txBody>
          <a:bodyPr/>
          <a:lstStyle/>
          <a:p>
            <a:r>
              <a:rPr lang="it-IT" altLang="en-US" dirty="0"/>
              <a:t>The next 8 slides illustrate the effect of firing rate, motor unit recruitment, change in conduction velocity and motor unit depth on the amplitude of the surface EMG signal. </a:t>
            </a:r>
            <a:r>
              <a:rPr lang="it-IT" altLang="en-US"/>
              <a:t>Note: in all slides, the muscle fiber action potential propagation is only shown for the muscle fiber under the electrodes.</a:t>
            </a:r>
            <a:endParaRPr lang="it-IT" altLang="en-US" dirty="0"/>
          </a:p>
          <a:p>
            <a:endParaRPr lang="it-IT" altLang="en-US" dirty="0"/>
          </a:p>
          <a:p>
            <a:r>
              <a:rPr lang="it-IT" altLang="en-US" dirty="0"/>
              <a:t>This and the next slide illustrate how surface EMG amplitude changes if the motor unit discharge rate increases. A motoneuron discharges at 10 pulses per second. In a defined time interval, the electrodes pick up 3 motor unit action potentials. This results in an average rectified value of X.</a:t>
            </a:r>
            <a:endParaRPr lang="en-US" altLang="en-US" dirty="0"/>
          </a:p>
        </p:txBody>
      </p:sp>
    </p:spTree>
    <p:extLst>
      <p:ext uri="{BB962C8B-B14F-4D97-AF65-F5344CB8AC3E}">
        <p14:creationId xmlns:p14="http://schemas.microsoft.com/office/powerpoint/2010/main" val="2983814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BD73F8-937E-41D8-8ED0-7B335FF0FF3B}"/>
              </a:ext>
            </a:extLst>
          </p:cNvPr>
          <p:cNvSpPr>
            <a:spLocks noGrp="1" noChangeArrowheads="1"/>
          </p:cNvSpPr>
          <p:nvPr>
            <p:ph type="sldNum" sz="quarter" idx="5"/>
          </p:nvPr>
        </p:nvSpPr>
        <p:spPr>
          <a:ln/>
        </p:spPr>
        <p:txBody>
          <a:bodyPr/>
          <a:lstStyle/>
          <a:p>
            <a:fld id="{D6B0AA0E-BDAD-4343-9AF3-CF1DA7CCCFD1}" type="slidenum">
              <a:rPr lang="it-IT" altLang="en-US"/>
              <a:pPr/>
              <a:t>5</a:t>
            </a:fld>
            <a:endParaRPr lang="it-IT" altLang="en-US"/>
          </a:p>
        </p:txBody>
      </p:sp>
      <p:sp>
        <p:nvSpPr>
          <p:cNvPr id="118786" name="Rectangle 2">
            <a:extLst>
              <a:ext uri="{FF2B5EF4-FFF2-40B4-BE49-F238E27FC236}">
                <a16:creationId xmlns:a16="http://schemas.microsoft.com/office/drawing/2014/main" id="{92ACF0C0-6EA2-4DDF-A6FD-B262BEE2C51A}"/>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754FE727-F2DA-4132-AB55-E34D41B320EA}"/>
              </a:ext>
            </a:extLst>
          </p:cNvPr>
          <p:cNvSpPr>
            <a:spLocks noGrp="1" noChangeArrowheads="1"/>
          </p:cNvSpPr>
          <p:nvPr>
            <p:ph type="body" idx="1"/>
          </p:nvPr>
        </p:nvSpPr>
        <p:spPr/>
        <p:txBody>
          <a:bodyPr/>
          <a:lstStyle/>
          <a:p>
            <a:r>
              <a:rPr lang="it-IT" altLang="en-US" dirty="0"/>
              <a:t>In this slide instead, the same motoneuron discharges at 20 pulses per second. In the same time interval, the electrodes pick up 6 motor unit action potentials.  The average rectified value increases (is doubled) since there are more action potentials in the same amount of time.</a:t>
            </a:r>
            <a:endParaRPr lang="en-US" altLang="en-US" dirty="0"/>
          </a:p>
          <a:p>
            <a:endParaRPr lang="en-US" altLang="en-US" dirty="0"/>
          </a:p>
        </p:txBody>
      </p:sp>
    </p:spTree>
    <p:extLst>
      <p:ext uri="{BB962C8B-B14F-4D97-AF65-F5344CB8AC3E}">
        <p14:creationId xmlns:p14="http://schemas.microsoft.com/office/powerpoint/2010/main" val="621587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979FAA-8220-410B-AEAD-41E40EF770EC}"/>
              </a:ext>
            </a:extLst>
          </p:cNvPr>
          <p:cNvSpPr>
            <a:spLocks noGrp="1" noChangeArrowheads="1"/>
          </p:cNvSpPr>
          <p:nvPr>
            <p:ph type="sldNum" sz="quarter" idx="5"/>
          </p:nvPr>
        </p:nvSpPr>
        <p:spPr>
          <a:ln/>
        </p:spPr>
        <p:txBody>
          <a:bodyPr/>
          <a:lstStyle/>
          <a:p>
            <a:fld id="{D8CF7CD8-1F60-4F43-8899-732A2F0D4C43}" type="slidenum">
              <a:rPr lang="it-IT" altLang="en-US"/>
              <a:pPr/>
              <a:t>6</a:t>
            </a:fld>
            <a:endParaRPr lang="it-IT" altLang="en-US"/>
          </a:p>
        </p:txBody>
      </p:sp>
      <p:sp>
        <p:nvSpPr>
          <p:cNvPr id="120834" name="Rectangle 2">
            <a:extLst>
              <a:ext uri="{FF2B5EF4-FFF2-40B4-BE49-F238E27FC236}">
                <a16:creationId xmlns:a16="http://schemas.microsoft.com/office/drawing/2014/main" id="{66AFDE47-49A9-419B-9831-DEDED5C3E667}"/>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5E9E2CBA-3C77-4285-9DF6-91C4E7FA6E81}"/>
              </a:ext>
            </a:extLst>
          </p:cNvPr>
          <p:cNvSpPr>
            <a:spLocks noGrp="1" noChangeArrowheads="1"/>
          </p:cNvSpPr>
          <p:nvPr>
            <p:ph type="body" idx="1"/>
          </p:nvPr>
        </p:nvSpPr>
        <p:spPr/>
        <p:txBody>
          <a:bodyPr/>
          <a:lstStyle/>
          <a:p>
            <a:r>
              <a:rPr lang="it-IT" altLang="en-US" dirty="0"/>
              <a:t>This and the next slide illustrate how surface EMG amplitude changes if an additional motor unit is recruited. A motoneuron discharges at 10 pulses per second. In a defined time interval, the electrodes pick up 3 motor unit action potentials. This results in an average rectified value of X.</a:t>
            </a:r>
            <a:endParaRPr lang="en-US" altLang="en-US" dirty="0"/>
          </a:p>
        </p:txBody>
      </p:sp>
    </p:spTree>
    <p:extLst>
      <p:ext uri="{BB962C8B-B14F-4D97-AF65-F5344CB8AC3E}">
        <p14:creationId xmlns:p14="http://schemas.microsoft.com/office/powerpoint/2010/main" val="3617571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40455A-90EC-48B8-AD29-7CC201EB87A3}"/>
              </a:ext>
            </a:extLst>
          </p:cNvPr>
          <p:cNvSpPr>
            <a:spLocks noGrp="1" noChangeArrowheads="1"/>
          </p:cNvSpPr>
          <p:nvPr>
            <p:ph type="sldNum" sz="quarter" idx="5"/>
          </p:nvPr>
        </p:nvSpPr>
        <p:spPr>
          <a:ln/>
        </p:spPr>
        <p:txBody>
          <a:bodyPr/>
          <a:lstStyle/>
          <a:p>
            <a:fld id="{CA99E1E0-78D0-439D-9DB9-733BB89814F2}" type="slidenum">
              <a:rPr lang="it-IT" altLang="en-US"/>
              <a:pPr/>
              <a:t>7</a:t>
            </a:fld>
            <a:endParaRPr lang="it-IT" altLang="en-US"/>
          </a:p>
        </p:txBody>
      </p:sp>
      <p:sp>
        <p:nvSpPr>
          <p:cNvPr id="122882" name="Rectangle 2">
            <a:extLst>
              <a:ext uri="{FF2B5EF4-FFF2-40B4-BE49-F238E27FC236}">
                <a16:creationId xmlns:a16="http://schemas.microsoft.com/office/drawing/2014/main" id="{B8A1AA3E-CC6A-4064-924B-8D26F4732D78}"/>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93437612-1270-498F-ACBA-649D4361E992}"/>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en-US" dirty="0"/>
              <a:t>In this slide instead, two motoneurons are firing. Since the muscle fibers of both motoneurons are in the detection volume of the recording electrodes, in the same time interval the electrodes pick up 6 motor unit action potentials. The average rectified value increases since there are more action potentials in the same amount of time.</a:t>
            </a:r>
            <a:endParaRPr lang="en-US" altLang="en-US" dirty="0"/>
          </a:p>
        </p:txBody>
      </p:sp>
    </p:spTree>
    <p:extLst>
      <p:ext uri="{BB962C8B-B14F-4D97-AF65-F5344CB8AC3E}">
        <p14:creationId xmlns:p14="http://schemas.microsoft.com/office/powerpoint/2010/main" val="2043879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979FAA-8220-410B-AEAD-41E40EF770EC}"/>
              </a:ext>
            </a:extLst>
          </p:cNvPr>
          <p:cNvSpPr>
            <a:spLocks noGrp="1" noChangeArrowheads="1"/>
          </p:cNvSpPr>
          <p:nvPr>
            <p:ph type="sldNum" sz="quarter" idx="5"/>
          </p:nvPr>
        </p:nvSpPr>
        <p:spPr>
          <a:ln/>
        </p:spPr>
        <p:txBody>
          <a:bodyPr/>
          <a:lstStyle/>
          <a:p>
            <a:fld id="{D8CF7CD8-1F60-4F43-8899-732A2F0D4C43}" type="slidenum">
              <a:rPr lang="it-IT" altLang="en-US"/>
              <a:pPr/>
              <a:t>8</a:t>
            </a:fld>
            <a:endParaRPr lang="it-IT" altLang="en-US"/>
          </a:p>
        </p:txBody>
      </p:sp>
      <p:sp>
        <p:nvSpPr>
          <p:cNvPr id="120834" name="Rectangle 2">
            <a:extLst>
              <a:ext uri="{FF2B5EF4-FFF2-40B4-BE49-F238E27FC236}">
                <a16:creationId xmlns:a16="http://schemas.microsoft.com/office/drawing/2014/main" id="{66AFDE47-49A9-419B-9831-DEDED5C3E667}"/>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5E9E2CBA-3C77-4285-9DF6-91C4E7FA6E81}"/>
              </a:ext>
            </a:extLst>
          </p:cNvPr>
          <p:cNvSpPr>
            <a:spLocks noGrp="1" noChangeArrowheads="1"/>
          </p:cNvSpPr>
          <p:nvPr>
            <p:ph type="body" idx="1"/>
          </p:nvPr>
        </p:nvSpPr>
        <p:spPr/>
        <p:txBody>
          <a:bodyPr/>
          <a:lstStyle/>
          <a:p>
            <a:r>
              <a:rPr lang="it-IT" altLang="en-US" dirty="0"/>
              <a:t>This and the next slide illustrate how surface EMG amplitude changes if the muscle fiber conduction velocity decreases. A motoneuron discharges at 10 pulses per second. In a defined time interval, the electrodes pick up 3 motor unit action potentials. This results in an average rectified value of X.</a:t>
            </a:r>
            <a:endParaRPr lang="en-US" altLang="en-US" dirty="0"/>
          </a:p>
        </p:txBody>
      </p:sp>
    </p:spTree>
    <p:extLst>
      <p:ext uri="{BB962C8B-B14F-4D97-AF65-F5344CB8AC3E}">
        <p14:creationId xmlns:p14="http://schemas.microsoft.com/office/powerpoint/2010/main" val="240645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979FAA-8220-410B-AEAD-41E40EF770EC}"/>
              </a:ext>
            </a:extLst>
          </p:cNvPr>
          <p:cNvSpPr>
            <a:spLocks noGrp="1" noChangeArrowheads="1"/>
          </p:cNvSpPr>
          <p:nvPr>
            <p:ph type="sldNum" sz="quarter" idx="5"/>
          </p:nvPr>
        </p:nvSpPr>
        <p:spPr>
          <a:ln/>
        </p:spPr>
        <p:txBody>
          <a:bodyPr/>
          <a:lstStyle/>
          <a:p>
            <a:fld id="{D8CF7CD8-1F60-4F43-8899-732A2F0D4C43}" type="slidenum">
              <a:rPr lang="it-IT" altLang="en-US"/>
              <a:pPr/>
              <a:t>9</a:t>
            </a:fld>
            <a:endParaRPr lang="it-IT" altLang="en-US"/>
          </a:p>
        </p:txBody>
      </p:sp>
      <p:sp>
        <p:nvSpPr>
          <p:cNvPr id="120834" name="Rectangle 2">
            <a:extLst>
              <a:ext uri="{FF2B5EF4-FFF2-40B4-BE49-F238E27FC236}">
                <a16:creationId xmlns:a16="http://schemas.microsoft.com/office/drawing/2014/main" id="{66AFDE47-49A9-419B-9831-DEDED5C3E667}"/>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5E9E2CBA-3C77-4285-9DF6-91C4E7FA6E81}"/>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en-US" dirty="0"/>
              <a:t>In this slide instead, the muscle fiber conduction velocity has decreased from 5 m/s to 3 m/s. The action potential propagates more slowly, and therefore it spends more time in the detection volume. For this reason, the muscle fiber action potential recorded by the electrodes has a longer temporal support (is wider) in the EMG recording. </a:t>
            </a:r>
            <a:r>
              <a:rPr lang="it-IT" altLang="en-US"/>
              <a:t>As a result, the average rectified value increases.</a:t>
            </a:r>
            <a:endParaRPr lang="en-US" altLang="en-US" dirty="0"/>
          </a:p>
        </p:txBody>
      </p:sp>
    </p:spTree>
    <p:extLst>
      <p:ext uri="{BB962C8B-B14F-4D97-AF65-F5344CB8AC3E}">
        <p14:creationId xmlns:p14="http://schemas.microsoft.com/office/powerpoint/2010/main" val="352559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8FD44B-945A-43AD-8059-927257AAE8D2}" type="datetimeFigureOut">
              <a:rPr lang="en-CA" smtClean="0"/>
              <a:t>2023-03-24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403054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FD44B-945A-43AD-8059-927257AAE8D2}" type="datetimeFigureOut">
              <a:rPr lang="en-CA" smtClean="0"/>
              <a:t>2023-03-24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257639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FD44B-945A-43AD-8059-927257AAE8D2}" type="datetimeFigureOut">
              <a:rPr lang="en-CA" smtClean="0"/>
              <a:t>2023-03-24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47919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FD44B-945A-43AD-8059-927257AAE8D2}" type="datetimeFigureOut">
              <a:rPr lang="en-CA" smtClean="0"/>
              <a:t>2023-03-24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334056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8FD44B-945A-43AD-8059-927257AAE8D2}" type="datetimeFigureOut">
              <a:rPr lang="en-CA" smtClean="0"/>
              <a:t>2023-03-24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299066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8FD44B-945A-43AD-8059-927257AAE8D2}" type="datetimeFigureOut">
              <a:rPr lang="en-CA" smtClean="0"/>
              <a:t>2023-03-24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346398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8FD44B-945A-43AD-8059-927257AAE8D2}" type="datetimeFigureOut">
              <a:rPr lang="en-CA" smtClean="0"/>
              <a:t>2023-03-24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269178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8FD44B-945A-43AD-8059-927257AAE8D2}" type="datetimeFigureOut">
              <a:rPr lang="en-CA" smtClean="0"/>
              <a:t>2023-03-24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7314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FD44B-945A-43AD-8059-927257AAE8D2}" type="datetimeFigureOut">
              <a:rPr lang="en-CA" smtClean="0"/>
              <a:t>2023-03-24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232362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FD44B-945A-43AD-8059-927257AAE8D2}" type="datetimeFigureOut">
              <a:rPr lang="en-CA" smtClean="0"/>
              <a:t>2023-03-24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333884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8FD44B-945A-43AD-8059-927257AAE8D2}" type="datetimeFigureOut">
              <a:rPr lang="en-CA" smtClean="0"/>
              <a:t>2023-03-24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2CABE7-6DE9-4B4A-9C61-03DAC40F20FE}" type="slidenum">
              <a:rPr lang="en-CA" smtClean="0"/>
              <a:t>‹#›</a:t>
            </a:fld>
            <a:endParaRPr lang="en-CA"/>
          </a:p>
        </p:txBody>
      </p:sp>
    </p:spTree>
    <p:extLst>
      <p:ext uri="{BB962C8B-B14F-4D97-AF65-F5344CB8AC3E}">
        <p14:creationId xmlns:p14="http://schemas.microsoft.com/office/powerpoint/2010/main" val="258962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FD44B-945A-43AD-8059-927257AAE8D2}" type="datetimeFigureOut">
              <a:rPr lang="en-CA" smtClean="0"/>
              <a:t>2023-03-24</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CABE7-6DE9-4B4A-9C61-03DAC40F20FE}" type="slidenum">
              <a:rPr lang="en-CA" smtClean="0"/>
              <a:t>‹#›</a:t>
            </a:fld>
            <a:endParaRPr lang="en-CA"/>
          </a:p>
        </p:txBody>
      </p:sp>
    </p:spTree>
    <p:extLst>
      <p:ext uri="{BB962C8B-B14F-4D97-AF65-F5344CB8AC3E}">
        <p14:creationId xmlns:p14="http://schemas.microsoft.com/office/powerpoint/2010/main" val="4272798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bic"/>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Line 4"/>
          <p:cNvSpPr>
            <a:spLocks noChangeShapeType="1"/>
          </p:cNvSpPr>
          <p:nvPr/>
        </p:nvSpPr>
        <p:spPr bwMode="auto">
          <a:xfrm flipV="1">
            <a:off x="2627313" y="486847"/>
            <a:ext cx="0" cy="2146815"/>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41" name="Line 5"/>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42" name="Text Box 6"/>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4343" name="Group 7"/>
          <p:cNvGrpSpPr>
            <a:grpSpLocks/>
          </p:cNvGrpSpPr>
          <p:nvPr/>
        </p:nvGrpSpPr>
        <p:grpSpPr bwMode="auto">
          <a:xfrm>
            <a:off x="1476375" y="4495800"/>
            <a:ext cx="7667625" cy="1020763"/>
            <a:chOff x="930" y="2832"/>
            <a:chExt cx="4830" cy="1052"/>
          </a:xfrm>
        </p:grpSpPr>
        <p:sp>
          <p:nvSpPr>
            <p:cNvPr id="14344" name="Rectangle 8"/>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45" name="Rectangle 9"/>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4356" name="Rectangle 20"/>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58" name="Freeform 22"/>
          <p:cNvSpPr>
            <a:spLocks/>
          </p:cNvSpPr>
          <p:nvPr/>
        </p:nvSpPr>
        <p:spPr bwMode="auto">
          <a:xfrm rot="4568769">
            <a:off x="70644" y="675481"/>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4359" name="Freeform 23"/>
          <p:cNvSpPr>
            <a:spLocks/>
          </p:cNvSpPr>
          <p:nvPr/>
        </p:nvSpPr>
        <p:spPr bwMode="auto">
          <a:xfrm rot="4568769">
            <a:off x="543720" y="1005681"/>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4360" name="Freeform 24"/>
          <p:cNvSpPr>
            <a:spLocks/>
          </p:cNvSpPr>
          <p:nvPr/>
        </p:nvSpPr>
        <p:spPr bwMode="auto">
          <a:xfrm rot="4568769">
            <a:off x="580231" y="57944"/>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61" name="Oval 25"/>
          <p:cNvSpPr>
            <a:spLocks noChangeArrowheads="1"/>
          </p:cNvSpPr>
          <p:nvPr/>
        </p:nvSpPr>
        <p:spPr bwMode="auto">
          <a:xfrm rot="4568769">
            <a:off x="869950" y="917575"/>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4363" name="Oval 27"/>
          <p:cNvSpPr>
            <a:spLocks noChangeArrowheads="1"/>
          </p:cNvSpPr>
          <p:nvPr/>
        </p:nvSpPr>
        <p:spPr bwMode="auto">
          <a:xfrm rot="5642551" flipV="1">
            <a:off x="434968" y="666180"/>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4364" name="Freeform 28"/>
          <p:cNvSpPr>
            <a:spLocks/>
          </p:cNvSpPr>
          <p:nvPr/>
        </p:nvSpPr>
        <p:spPr bwMode="auto">
          <a:xfrm rot="5642551" flipV="1">
            <a:off x="-307145" y="784535"/>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65" name="Oval 29"/>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73" name="Freeform 37"/>
          <p:cNvSpPr>
            <a:spLocks/>
          </p:cNvSpPr>
          <p:nvPr/>
        </p:nvSpPr>
        <p:spPr bwMode="auto">
          <a:xfrm>
            <a:off x="1679575" y="5589588"/>
            <a:ext cx="573088" cy="333375"/>
          </a:xfrm>
          <a:custGeom>
            <a:avLst/>
            <a:gdLst>
              <a:gd name="T0" fmla="*/ 0 w 361"/>
              <a:gd name="T1" fmla="*/ 185 h 210"/>
              <a:gd name="T2" fmla="*/ 92 w 361"/>
              <a:gd name="T3" fmla="*/ 63 h 210"/>
              <a:gd name="T4" fmla="*/ 176 w 361"/>
              <a:gd name="T5" fmla="*/ 19 h 210"/>
              <a:gd name="T6" fmla="*/ 268 w 361"/>
              <a:gd name="T7" fmla="*/ 28 h 210"/>
              <a:gd name="T8" fmla="*/ 348 w 361"/>
              <a:gd name="T9" fmla="*/ 185 h 210"/>
              <a:gd name="T10" fmla="*/ 348 w 361"/>
              <a:gd name="T11" fmla="*/ 177 h 210"/>
            </a:gdLst>
            <a:ahLst/>
            <a:cxnLst>
              <a:cxn ang="0">
                <a:pos x="T0" y="T1"/>
              </a:cxn>
              <a:cxn ang="0">
                <a:pos x="T2" y="T3"/>
              </a:cxn>
              <a:cxn ang="0">
                <a:pos x="T4" y="T5"/>
              </a:cxn>
              <a:cxn ang="0">
                <a:pos x="T6" y="T7"/>
              </a:cxn>
              <a:cxn ang="0">
                <a:pos x="T8" y="T9"/>
              </a:cxn>
              <a:cxn ang="0">
                <a:pos x="T10" y="T11"/>
              </a:cxn>
            </a:cxnLst>
            <a:rect l="0" t="0" r="r" b="b"/>
            <a:pathLst>
              <a:path w="361" h="210">
                <a:moveTo>
                  <a:pt x="0" y="185"/>
                </a:moveTo>
                <a:cubicBezTo>
                  <a:pt x="15" y="165"/>
                  <a:pt x="63" y="91"/>
                  <a:pt x="92" y="63"/>
                </a:cubicBezTo>
                <a:cubicBezTo>
                  <a:pt x="121" y="35"/>
                  <a:pt x="147" y="25"/>
                  <a:pt x="176" y="19"/>
                </a:cubicBezTo>
                <a:cubicBezTo>
                  <a:pt x="205" y="13"/>
                  <a:pt x="239" y="0"/>
                  <a:pt x="268" y="28"/>
                </a:cubicBezTo>
                <a:cubicBezTo>
                  <a:pt x="297" y="56"/>
                  <a:pt x="335" y="160"/>
                  <a:pt x="348" y="185"/>
                </a:cubicBezTo>
                <a:cubicBezTo>
                  <a:pt x="361" y="210"/>
                  <a:pt x="348" y="179"/>
                  <a:pt x="348" y="177"/>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74" name="Freeform 38"/>
          <p:cNvSpPr>
            <a:spLocks/>
          </p:cNvSpPr>
          <p:nvPr/>
        </p:nvSpPr>
        <p:spPr bwMode="auto">
          <a:xfrm>
            <a:off x="1677988" y="5602288"/>
            <a:ext cx="568325" cy="306387"/>
          </a:xfrm>
          <a:custGeom>
            <a:avLst/>
            <a:gdLst>
              <a:gd name="T0" fmla="*/ 0 w 358"/>
              <a:gd name="T1" fmla="*/ 172 h 193"/>
              <a:gd name="T2" fmla="*/ 92 w 358"/>
              <a:gd name="T3" fmla="*/ 50 h 193"/>
              <a:gd name="T4" fmla="*/ 186 w 358"/>
              <a:gd name="T5" fmla="*/ 2 h 193"/>
              <a:gd name="T6" fmla="*/ 287 w 358"/>
              <a:gd name="T7" fmla="*/ 38 h 193"/>
              <a:gd name="T8" fmla="*/ 348 w 358"/>
              <a:gd name="T9" fmla="*/ 172 h 193"/>
              <a:gd name="T10" fmla="*/ 348 w 358"/>
              <a:gd name="T11" fmla="*/ 164 h 193"/>
            </a:gdLst>
            <a:ahLst/>
            <a:cxnLst>
              <a:cxn ang="0">
                <a:pos x="T0" y="T1"/>
              </a:cxn>
              <a:cxn ang="0">
                <a:pos x="T2" y="T3"/>
              </a:cxn>
              <a:cxn ang="0">
                <a:pos x="T4" y="T5"/>
              </a:cxn>
              <a:cxn ang="0">
                <a:pos x="T6" y="T7"/>
              </a:cxn>
              <a:cxn ang="0">
                <a:pos x="T8" y="T9"/>
              </a:cxn>
              <a:cxn ang="0">
                <a:pos x="T10" y="T11"/>
              </a:cxn>
            </a:cxnLst>
            <a:rect l="0" t="0" r="r" b="b"/>
            <a:pathLst>
              <a:path w="358" h="193">
                <a:moveTo>
                  <a:pt x="0" y="172"/>
                </a:moveTo>
                <a:cubicBezTo>
                  <a:pt x="15" y="152"/>
                  <a:pt x="61" y="78"/>
                  <a:pt x="92" y="50"/>
                </a:cubicBezTo>
                <a:cubicBezTo>
                  <a:pt x="123" y="22"/>
                  <a:pt x="154" y="4"/>
                  <a:pt x="186" y="2"/>
                </a:cubicBezTo>
                <a:cubicBezTo>
                  <a:pt x="218" y="0"/>
                  <a:pt x="260" y="10"/>
                  <a:pt x="287" y="38"/>
                </a:cubicBezTo>
                <a:cubicBezTo>
                  <a:pt x="314" y="66"/>
                  <a:pt x="338" y="151"/>
                  <a:pt x="348" y="172"/>
                </a:cubicBezTo>
                <a:cubicBezTo>
                  <a:pt x="358" y="193"/>
                  <a:pt x="348" y="166"/>
                  <a:pt x="348" y="164"/>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75" name="Freeform 39"/>
          <p:cNvSpPr>
            <a:spLocks/>
          </p:cNvSpPr>
          <p:nvPr/>
        </p:nvSpPr>
        <p:spPr bwMode="auto">
          <a:xfrm>
            <a:off x="1677988" y="5589588"/>
            <a:ext cx="577850" cy="323850"/>
          </a:xfrm>
          <a:custGeom>
            <a:avLst/>
            <a:gdLst>
              <a:gd name="T0" fmla="*/ 0 w 364"/>
              <a:gd name="T1" fmla="*/ 180 h 204"/>
              <a:gd name="T2" fmla="*/ 92 w 364"/>
              <a:gd name="T3" fmla="*/ 58 h 204"/>
              <a:gd name="T4" fmla="*/ 159 w 364"/>
              <a:gd name="T5" fmla="*/ 10 h 204"/>
              <a:gd name="T6" fmla="*/ 250 w 364"/>
              <a:gd name="T7" fmla="*/ 28 h 204"/>
              <a:gd name="T8" fmla="*/ 348 w 364"/>
              <a:gd name="T9" fmla="*/ 180 h 204"/>
              <a:gd name="T10" fmla="*/ 348 w 364"/>
              <a:gd name="T11" fmla="*/ 172 h 204"/>
            </a:gdLst>
            <a:ahLst/>
            <a:cxnLst>
              <a:cxn ang="0">
                <a:pos x="T0" y="T1"/>
              </a:cxn>
              <a:cxn ang="0">
                <a:pos x="T2" y="T3"/>
              </a:cxn>
              <a:cxn ang="0">
                <a:pos x="T4" y="T5"/>
              </a:cxn>
              <a:cxn ang="0">
                <a:pos x="T6" y="T7"/>
              </a:cxn>
              <a:cxn ang="0">
                <a:pos x="T8" y="T9"/>
              </a:cxn>
              <a:cxn ang="0">
                <a:pos x="T10" y="T11"/>
              </a:cxn>
            </a:cxnLst>
            <a:rect l="0" t="0" r="r" b="b"/>
            <a:pathLst>
              <a:path w="364" h="204">
                <a:moveTo>
                  <a:pt x="0" y="180"/>
                </a:moveTo>
                <a:cubicBezTo>
                  <a:pt x="15" y="160"/>
                  <a:pt x="65" y="86"/>
                  <a:pt x="92" y="58"/>
                </a:cubicBezTo>
                <a:cubicBezTo>
                  <a:pt x="119" y="30"/>
                  <a:pt x="133" y="15"/>
                  <a:pt x="159" y="10"/>
                </a:cubicBezTo>
                <a:cubicBezTo>
                  <a:pt x="185" y="5"/>
                  <a:pt x="219" y="0"/>
                  <a:pt x="250" y="28"/>
                </a:cubicBezTo>
                <a:cubicBezTo>
                  <a:pt x="281" y="56"/>
                  <a:pt x="332" y="156"/>
                  <a:pt x="348" y="180"/>
                </a:cubicBezTo>
                <a:cubicBezTo>
                  <a:pt x="364" y="204"/>
                  <a:pt x="348" y="174"/>
                  <a:pt x="348" y="172"/>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376" name="Rectangle 40"/>
          <p:cNvSpPr>
            <a:spLocks noChangeArrowheads="1"/>
          </p:cNvSpPr>
          <p:nvPr/>
        </p:nvSpPr>
        <p:spPr bwMode="auto">
          <a:xfrm>
            <a:off x="1588" y="6302375"/>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77" name="Oval 41"/>
          <p:cNvSpPr>
            <a:spLocks noChangeArrowheads="1"/>
          </p:cNvSpPr>
          <p:nvPr/>
        </p:nvSpPr>
        <p:spPr bwMode="auto">
          <a:xfrm>
            <a:off x="1547813" y="6259513"/>
            <a:ext cx="215900" cy="287337"/>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4379" name="Group 43"/>
          <p:cNvGrpSpPr>
            <a:grpSpLocks/>
          </p:cNvGrpSpPr>
          <p:nvPr/>
        </p:nvGrpSpPr>
        <p:grpSpPr bwMode="auto">
          <a:xfrm rot="1859639" flipH="1">
            <a:off x="1618546" y="4062752"/>
            <a:ext cx="327025" cy="572664"/>
            <a:chOff x="2121" y="1129"/>
            <a:chExt cx="282" cy="411"/>
          </a:xfrm>
          <a:solidFill>
            <a:schemeClr val="accent6">
              <a:lumMod val="40000"/>
              <a:lumOff val="60000"/>
            </a:schemeClr>
          </a:solidFill>
        </p:grpSpPr>
        <p:grpSp>
          <p:nvGrpSpPr>
            <p:cNvPr id="14380" name="Group 44"/>
            <p:cNvGrpSpPr>
              <a:grpSpLocks/>
            </p:cNvGrpSpPr>
            <p:nvPr/>
          </p:nvGrpSpPr>
          <p:grpSpPr bwMode="auto">
            <a:xfrm rot="5931601">
              <a:off x="2141" y="1278"/>
              <a:ext cx="379" cy="145"/>
              <a:chOff x="477" y="3679"/>
              <a:chExt cx="1067" cy="344"/>
            </a:xfrm>
            <a:grpFill/>
          </p:grpSpPr>
          <p:sp>
            <p:nvSpPr>
              <p:cNvPr id="14381" name="Oval 45"/>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82" name="Rectangle 46"/>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383" name="Group 47"/>
            <p:cNvGrpSpPr>
              <a:grpSpLocks/>
            </p:cNvGrpSpPr>
            <p:nvPr/>
          </p:nvGrpSpPr>
          <p:grpSpPr bwMode="auto">
            <a:xfrm rot="-4923204">
              <a:off x="1986" y="1264"/>
              <a:ext cx="381" cy="112"/>
              <a:chOff x="477" y="3679"/>
              <a:chExt cx="1067" cy="344"/>
            </a:xfrm>
            <a:grpFill/>
          </p:grpSpPr>
          <p:sp>
            <p:nvSpPr>
              <p:cNvPr id="14384" name="Oval 48"/>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85" name="Rectangle 49"/>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4386" name="Group 50"/>
          <p:cNvGrpSpPr>
            <a:grpSpLocks/>
          </p:cNvGrpSpPr>
          <p:nvPr/>
        </p:nvGrpSpPr>
        <p:grpSpPr bwMode="auto">
          <a:xfrm rot="10209620" flipH="1">
            <a:off x="1616022" y="3321815"/>
            <a:ext cx="334963" cy="564840"/>
            <a:chOff x="2121" y="1129"/>
            <a:chExt cx="282" cy="411"/>
          </a:xfrm>
          <a:solidFill>
            <a:schemeClr val="accent6">
              <a:lumMod val="40000"/>
              <a:lumOff val="60000"/>
            </a:schemeClr>
          </a:solidFill>
        </p:grpSpPr>
        <p:grpSp>
          <p:nvGrpSpPr>
            <p:cNvPr id="14387" name="Group 51"/>
            <p:cNvGrpSpPr>
              <a:grpSpLocks/>
            </p:cNvGrpSpPr>
            <p:nvPr/>
          </p:nvGrpSpPr>
          <p:grpSpPr bwMode="auto">
            <a:xfrm rot="5931601">
              <a:off x="2141" y="1278"/>
              <a:ext cx="379" cy="145"/>
              <a:chOff x="477" y="3679"/>
              <a:chExt cx="1067" cy="344"/>
            </a:xfrm>
            <a:grpFill/>
          </p:grpSpPr>
          <p:sp>
            <p:nvSpPr>
              <p:cNvPr id="14388" name="Oval 52"/>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89" name="Rectangle 53"/>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390" name="Group 54"/>
            <p:cNvGrpSpPr>
              <a:grpSpLocks/>
            </p:cNvGrpSpPr>
            <p:nvPr/>
          </p:nvGrpSpPr>
          <p:grpSpPr bwMode="auto">
            <a:xfrm rot="-4923204">
              <a:off x="1986" y="1264"/>
              <a:ext cx="381" cy="112"/>
              <a:chOff x="477" y="3679"/>
              <a:chExt cx="1067" cy="344"/>
            </a:xfrm>
            <a:grpFill/>
          </p:grpSpPr>
          <p:sp>
            <p:nvSpPr>
              <p:cNvPr id="14391" name="Oval 55"/>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92" name="Rectangle 56"/>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4393" name="Group 57"/>
          <p:cNvGrpSpPr>
            <a:grpSpLocks/>
          </p:cNvGrpSpPr>
          <p:nvPr/>
        </p:nvGrpSpPr>
        <p:grpSpPr bwMode="auto">
          <a:xfrm rot="13825513" flipH="1">
            <a:off x="1136330" y="4735964"/>
            <a:ext cx="317625" cy="544513"/>
            <a:chOff x="2121" y="1129"/>
            <a:chExt cx="282" cy="411"/>
          </a:xfrm>
          <a:solidFill>
            <a:schemeClr val="accent6">
              <a:lumMod val="40000"/>
              <a:lumOff val="60000"/>
            </a:schemeClr>
          </a:solidFill>
        </p:grpSpPr>
        <p:grpSp>
          <p:nvGrpSpPr>
            <p:cNvPr id="14394" name="Group 58"/>
            <p:cNvGrpSpPr>
              <a:grpSpLocks/>
            </p:cNvGrpSpPr>
            <p:nvPr/>
          </p:nvGrpSpPr>
          <p:grpSpPr bwMode="auto">
            <a:xfrm rot="5931601">
              <a:off x="2141" y="1278"/>
              <a:ext cx="379" cy="145"/>
              <a:chOff x="477" y="3679"/>
              <a:chExt cx="1067" cy="344"/>
            </a:xfrm>
            <a:grpFill/>
          </p:grpSpPr>
          <p:sp>
            <p:nvSpPr>
              <p:cNvPr id="14395" name="Oval 59"/>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96" name="Rectangle 60"/>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397" name="Group 61"/>
            <p:cNvGrpSpPr>
              <a:grpSpLocks/>
            </p:cNvGrpSpPr>
            <p:nvPr/>
          </p:nvGrpSpPr>
          <p:grpSpPr bwMode="auto">
            <a:xfrm rot="-4923204">
              <a:off x="1986" y="1264"/>
              <a:ext cx="381" cy="112"/>
              <a:chOff x="477" y="3679"/>
              <a:chExt cx="1067" cy="344"/>
            </a:xfrm>
            <a:grpFill/>
          </p:grpSpPr>
          <p:sp>
            <p:nvSpPr>
              <p:cNvPr id="14398" name="Oval 62"/>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399" name="Rectangle 63"/>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4400" name="Line 64"/>
          <p:cNvSpPr>
            <a:spLocks noChangeShapeType="1"/>
          </p:cNvSpPr>
          <p:nvPr/>
        </p:nvSpPr>
        <p:spPr bwMode="auto">
          <a:xfrm rot="17782798" flipH="1">
            <a:off x="1463839" y="2962372"/>
            <a:ext cx="190888" cy="207963"/>
          </a:xfrm>
          <a:prstGeom prst="line">
            <a:avLst/>
          </a:prstGeom>
          <a:noFill/>
          <a:ln w="76200">
            <a:solidFill>
              <a:schemeClr val="accent6">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01" name="Freeform 65"/>
          <p:cNvSpPr>
            <a:spLocks/>
          </p:cNvSpPr>
          <p:nvPr/>
        </p:nvSpPr>
        <p:spPr bwMode="auto">
          <a:xfrm rot="16872982" flipH="1">
            <a:off x="598966" y="2126164"/>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6">
              <a:lumMod val="50000"/>
            </a:schemeClr>
          </a:solidFill>
          <a:ln>
            <a:noFill/>
          </a:ln>
        </p:spPr>
        <p:txBody>
          <a:bodyPr/>
          <a:lstStyle/>
          <a:p>
            <a:endParaRPr lang="en-CA"/>
          </a:p>
        </p:txBody>
      </p:sp>
      <p:sp>
        <p:nvSpPr>
          <p:cNvPr id="14402" name="Freeform 66"/>
          <p:cNvSpPr>
            <a:spLocks/>
          </p:cNvSpPr>
          <p:nvPr/>
        </p:nvSpPr>
        <p:spPr bwMode="auto">
          <a:xfrm rot="16872982" flipH="1">
            <a:off x="1285630" y="2453916"/>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4403" name="Freeform 67"/>
          <p:cNvSpPr>
            <a:spLocks/>
          </p:cNvSpPr>
          <p:nvPr/>
        </p:nvSpPr>
        <p:spPr bwMode="auto">
          <a:xfrm rot="20610604">
            <a:off x="-60769" y="1931133"/>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04" name="Oval 68"/>
          <p:cNvSpPr>
            <a:spLocks noChangeArrowheads="1"/>
          </p:cNvSpPr>
          <p:nvPr/>
        </p:nvSpPr>
        <p:spPr bwMode="auto">
          <a:xfrm rot="16872982" flipH="1">
            <a:off x="1064576" y="2379554"/>
            <a:ext cx="132996" cy="134938"/>
          </a:xfrm>
          <a:prstGeom prst="ellipse">
            <a:avLst/>
          </a:prstGeom>
          <a:solidFill>
            <a:schemeClr val="accent6">
              <a:lumMod val="75000"/>
            </a:schemeClr>
          </a:solidFill>
          <a:ln w="9525">
            <a:solidFill>
              <a:schemeClr val="accent6">
                <a:lumMod val="75000"/>
              </a:schemeClr>
            </a:solidFill>
            <a:round/>
            <a:headEnd/>
            <a:tailEnd/>
          </a:ln>
          <a:effectLst/>
        </p:spPr>
        <p:txBody>
          <a:bodyPr wrap="none" anchor="ctr"/>
          <a:lstStyle/>
          <a:p>
            <a:endParaRPr lang="en-CA"/>
          </a:p>
        </p:txBody>
      </p:sp>
      <p:sp>
        <p:nvSpPr>
          <p:cNvPr id="14405" name="Oval 69"/>
          <p:cNvSpPr>
            <a:spLocks noChangeArrowheads="1"/>
          </p:cNvSpPr>
          <p:nvPr/>
        </p:nvSpPr>
        <p:spPr bwMode="auto">
          <a:xfrm rot="15799200" flipH="1" flipV="1">
            <a:off x="1470002" y="2119732"/>
            <a:ext cx="126737" cy="129337"/>
          </a:xfrm>
          <a:prstGeom prst="ellipse">
            <a:avLst/>
          </a:prstGeom>
          <a:solidFill>
            <a:schemeClr val="accent6">
              <a:lumMod val="75000"/>
            </a:schemeClr>
          </a:solidFill>
          <a:ln w="9525">
            <a:solidFill>
              <a:schemeClr val="accent6">
                <a:lumMod val="75000"/>
              </a:schemeClr>
            </a:solidFill>
            <a:round/>
            <a:headEnd/>
            <a:tailEnd/>
          </a:ln>
          <a:effectLst/>
        </p:spPr>
        <p:txBody>
          <a:bodyPr wrap="none" anchor="ctr"/>
          <a:lstStyle/>
          <a:p>
            <a:endParaRPr lang="en-CA"/>
          </a:p>
        </p:txBody>
      </p:sp>
      <p:sp>
        <p:nvSpPr>
          <p:cNvPr id="14406" name="Freeform 70"/>
          <p:cNvSpPr>
            <a:spLocks/>
          </p:cNvSpPr>
          <p:nvPr/>
        </p:nvSpPr>
        <p:spPr bwMode="auto">
          <a:xfrm rot="15799200" flipH="1" flipV="1">
            <a:off x="414142" y="1063148"/>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07" name="Freeform 71"/>
          <p:cNvSpPr>
            <a:spLocks/>
          </p:cNvSpPr>
          <p:nvPr/>
        </p:nvSpPr>
        <p:spPr bwMode="auto">
          <a:xfrm rot="21441751">
            <a:off x="932924" y="3189555"/>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4409" name="Group 73"/>
          <p:cNvGrpSpPr>
            <a:grpSpLocks/>
          </p:cNvGrpSpPr>
          <p:nvPr/>
        </p:nvGrpSpPr>
        <p:grpSpPr bwMode="auto">
          <a:xfrm rot="41182112">
            <a:off x="211138" y="2652713"/>
            <a:ext cx="327025" cy="581025"/>
            <a:chOff x="2121" y="1129"/>
            <a:chExt cx="282" cy="411"/>
          </a:xfrm>
          <a:solidFill>
            <a:schemeClr val="accent1">
              <a:lumMod val="40000"/>
              <a:lumOff val="60000"/>
            </a:schemeClr>
          </a:solidFill>
        </p:grpSpPr>
        <p:grpSp>
          <p:nvGrpSpPr>
            <p:cNvPr id="14410" name="Group 74"/>
            <p:cNvGrpSpPr>
              <a:grpSpLocks/>
            </p:cNvGrpSpPr>
            <p:nvPr/>
          </p:nvGrpSpPr>
          <p:grpSpPr bwMode="auto">
            <a:xfrm rot="5931601">
              <a:off x="2141" y="1278"/>
              <a:ext cx="379" cy="145"/>
              <a:chOff x="477" y="3679"/>
              <a:chExt cx="1067" cy="344"/>
            </a:xfrm>
            <a:grpFill/>
          </p:grpSpPr>
          <p:sp>
            <p:nvSpPr>
              <p:cNvPr id="14411" name="Oval 75"/>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12" name="Rectangle 76"/>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413" name="Group 77"/>
            <p:cNvGrpSpPr>
              <a:grpSpLocks/>
            </p:cNvGrpSpPr>
            <p:nvPr/>
          </p:nvGrpSpPr>
          <p:grpSpPr bwMode="auto">
            <a:xfrm rot="-4923204">
              <a:off x="1986" y="1264"/>
              <a:ext cx="381" cy="112"/>
              <a:chOff x="477" y="3679"/>
              <a:chExt cx="1067" cy="344"/>
            </a:xfrm>
            <a:grpFill/>
          </p:grpSpPr>
          <p:sp>
            <p:nvSpPr>
              <p:cNvPr id="14414" name="Oval 78"/>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15" name="Rectangle 79"/>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4416" name="Group 80"/>
          <p:cNvGrpSpPr>
            <a:grpSpLocks/>
          </p:cNvGrpSpPr>
          <p:nvPr/>
        </p:nvGrpSpPr>
        <p:grpSpPr bwMode="auto">
          <a:xfrm rot="11232131">
            <a:off x="171450" y="1901825"/>
            <a:ext cx="334963" cy="573088"/>
            <a:chOff x="2121" y="1129"/>
            <a:chExt cx="282" cy="411"/>
          </a:xfrm>
          <a:solidFill>
            <a:schemeClr val="accent1">
              <a:lumMod val="40000"/>
              <a:lumOff val="60000"/>
            </a:schemeClr>
          </a:solidFill>
        </p:grpSpPr>
        <p:grpSp>
          <p:nvGrpSpPr>
            <p:cNvPr id="14417" name="Group 81"/>
            <p:cNvGrpSpPr>
              <a:grpSpLocks/>
            </p:cNvGrpSpPr>
            <p:nvPr/>
          </p:nvGrpSpPr>
          <p:grpSpPr bwMode="auto">
            <a:xfrm rot="5931601">
              <a:off x="2141" y="1278"/>
              <a:ext cx="379" cy="145"/>
              <a:chOff x="477" y="3679"/>
              <a:chExt cx="1067" cy="344"/>
            </a:xfrm>
            <a:grpFill/>
          </p:grpSpPr>
          <p:sp>
            <p:nvSpPr>
              <p:cNvPr id="14418" name="Oval 82"/>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19" name="Rectangle 83"/>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420" name="Group 84"/>
            <p:cNvGrpSpPr>
              <a:grpSpLocks/>
            </p:cNvGrpSpPr>
            <p:nvPr/>
          </p:nvGrpSpPr>
          <p:grpSpPr bwMode="auto">
            <a:xfrm rot="-4923204">
              <a:off x="1986" y="1264"/>
              <a:ext cx="381" cy="112"/>
              <a:chOff x="477" y="3679"/>
              <a:chExt cx="1067" cy="344"/>
            </a:xfrm>
            <a:grpFill/>
          </p:grpSpPr>
          <p:sp>
            <p:nvSpPr>
              <p:cNvPr id="14421" name="Oval 85"/>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22" name="Rectangle 86"/>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4423" name="Group 87"/>
          <p:cNvGrpSpPr>
            <a:grpSpLocks/>
          </p:cNvGrpSpPr>
          <p:nvPr/>
        </p:nvGrpSpPr>
        <p:grpSpPr bwMode="auto">
          <a:xfrm rot="10222985">
            <a:off x="1009650" y="3998913"/>
            <a:ext cx="339725" cy="525462"/>
            <a:chOff x="2121" y="1129"/>
            <a:chExt cx="282" cy="411"/>
          </a:xfrm>
          <a:solidFill>
            <a:schemeClr val="accent1">
              <a:lumMod val="40000"/>
              <a:lumOff val="60000"/>
            </a:schemeClr>
          </a:solidFill>
        </p:grpSpPr>
        <p:grpSp>
          <p:nvGrpSpPr>
            <p:cNvPr id="14424" name="Group 88"/>
            <p:cNvGrpSpPr>
              <a:grpSpLocks/>
            </p:cNvGrpSpPr>
            <p:nvPr/>
          </p:nvGrpSpPr>
          <p:grpSpPr bwMode="auto">
            <a:xfrm rot="5931601">
              <a:off x="2141" y="1278"/>
              <a:ext cx="379" cy="145"/>
              <a:chOff x="477" y="3679"/>
              <a:chExt cx="1067" cy="344"/>
            </a:xfrm>
            <a:grpFill/>
          </p:grpSpPr>
          <p:sp>
            <p:nvSpPr>
              <p:cNvPr id="14425" name="Oval 89"/>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26" name="Rectangle 90"/>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427" name="Group 91"/>
            <p:cNvGrpSpPr>
              <a:grpSpLocks/>
            </p:cNvGrpSpPr>
            <p:nvPr/>
          </p:nvGrpSpPr>
          <p:grpSpPr bwMode="auto">
            <a:xfrm rot="-4923204">
              <a:off x="1986" y="1264"/>
              <a:ext cx="381" cy="112"/>
              <a:chOff x="477" y="3679"/>
              <a:chExt cx="1067" cy="344"/>
            </a:xfrm>
            <a:grpFill/>
          </p:grpSpPr>
          <p:sp>
            <p:nvSpPr>
              <p:cNvPr id="14428" name="Oval 92"/>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29" name="Rectangle 93"/>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4430" name="Group 94"/>
          <p:cNvGrpSpPr>
            <a:grpSpLocks/>
          </p:cNvGrpSpPr>
          <p:nvPr/>
        </p:nvGrpSpPr>
        <p:grpSpPr bwMode="auto">
          <a:xfrm rot="7616238">
            <a:off x="730251" y="3316287"/>
            <a:ext cx="322262" cy="544513"/>
            <a:chOff x="2121" y="1129"/>
            <a:chExt cx="282" cy="411"/>
          </a:xfrm>
          <a:solidFill>
            <a:schemeClr val="accent1">
              <a:lumMod val="40000"/>
              <a:lumOff val="60000"/>
            </a:schemeClr>
          </a:solidFill>
        </p:grpSpPr>
        <p:grpSp>
          <p:nvGrpSpPr>
            <p:cNvPr id="14431" name="Group 95"/>
            <p:cNvGrpSpPr>
              <a:grpSpLocks/>
            </p:cNvGrpSpPr>
            <p:nvPr/>
          </p:nvGrpSpPr>
          <p:grpSpPr bwMode="auto">
            <a:xfrm rot="5931601">
              <a:off x="2141" y="1278"/>
              <a:ext cx="379" cy="145"/>
              <a:chOff x="477" y="3679"/>
              <a:chExt cx="1067" cy="344"/>
            </a:xfrm>
            <a:grpFill/>
          </p:grpSpPr>
          <p:sp>
            <p:nvSpPr>
              <p:cNvPr id="14432" name="Oval 96"/>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33" name="Rectangle 97"/>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4434" name="Group 98"/>
            <p:cNvGrpSpPr>
              <a:grpSpLocks/>
            </p:cNvGrpSpPr>
            <p:nvPr/>
          </p:nvGrpSpPr>
          <p:grpSpPr bwMode="auto">
            <a:xfrm rot="-4923204">
              <a:off x="1986" y="1264"/>
              <a:ext cx="381" cy="112"/>
              <a:chOff x="477" y="3679"/>
              <a:chExt cx="1067" cy="344"/>
            </a:xfrm>
            <a:grpFill/>
          </p:grpSpPr>
          <p:sp>
            <p:nvSpPr>
              <p:cNvPr id="14435" name="Oval 99"/>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36" name="Rectangle 100"/>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4437" name="Line 101"/>
          <p:cNvSpPr>
            <a:spLocks noChangeShapeType="1"/>
          </p:cNvSpPr>
          <p:nvPr/>
        </p:nvSpPr>
        <p:spPr bwMode="auto">
          <a:xfrm rot="3658953">
            <a:off x="442119" y="1529556"/>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38" name="Freeform 102"/>
          <p:cNvSpPr>
            <a:spLocks/>
          </p:cNvSpPr>
          <p:nvPr/>
        </p:nvSpPr>
        <p:spPr bwMode="auto">
          <a:xfrm rot="5304587">
            <a:off x="-1035844" y="3009107"/>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39" name="AutoShape 103"/>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0" name="AutoShape 104"/>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1" name="AutoShape 105"/>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2" name="AutoShape 106"/>
          <p:cNvSpPr>
            <a:spLocks noChangeArrowheads="1"/>
          </p:cNvSpPr>
          <p:nvPr/>
        </p:nvSpPr>
        <p:spPr bwMode="auto">
          <a:xfrm>
            <a:off x="1341438" y="2501900"/>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3" name="AutoShape 107"/>
          <p:cNvSpPr>
            <a:spLocks noChangeArrowheads="1"/>
          </p:cNvSpPr>
          <p:nvPr/>
        </p:nvSpPr>
        <p:spPr bwMode="auto">
          <a:xfrm>
            <a:off x="1341438" y="24733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4" name="AutoShape 108"/>
          <p:cNvSpPr>
            <a:spLocks noChangeArrowheads="1"/>
          </p:cNvSpPr>
          <p:nvPr/>
        </p:nvSpPr>
        <p:spPr bwMode="auto">
          <a:xfrm>
            <a:off x="1350963" y="2487613"/>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445" name="Freeform 109"/>
          <p:cNvSpPr>
            <a:spLocks/>
          </p:cNvSpPr>
          <p:nvPr/>
        </p:nvSpPr>
        <p:spPr bwMode="auto">
          <a:xfrm>
            <a:off x="1481138" y="6042025"/>
            <a:ext cx="354012" cy="377825"/>
          </a:xfrm>
          <a:custGeom>
            <a:avLst/>
            <a:gdLst>
              <a:gd name="T0" fmla="*/ 0 w 303"/>
              <a:gd name="T1" fmla="*/ 192 h 238"/>
              <a:gd name="T2" fmla="*/ 63 w 303"/>
              <a:gd name="T3" fmla="*/ 84 h 238"/>
              <a:gd name="T4" fmla="*/ 147 w 303"/>
              <a:gd name="T5" fmla="*/ 7 h 238"/>
              <a:gd name="T6" fmla="*/ 248 w 303"/>
              <a:gd name="T7" fmla="*/ 44 h 238"/>
              <a:gd name="T8" fmla="*/ 294 w 303"/>
              <a:gd name="T9" fmla="*/ 210 h 238"/>
              <a:gd name="T10" fmla="*/ 300 w 303"/>
              <a:gd name="T11" fmla="*/ 210 h 238"/>
            </a:gdLst>
            <a:ahLst/>
            <a:cxnLst>
              <a:cxn ang="0">
                <a:pos x="T0" y="T1"/>
              </a:cxn>
              <a:cxn ang="0">
                <a:pos x="T2" y="T3"/>
              </a:cxn>
              <a:cxn ang="0">
                <a:pos x="T4" y="T5"/>
              </a:cxn>
              <a:cxn ang="0">
                <a:pos x="T6" y="T7"/>
              </a:cxn>
              <a:cxn ang="0">
                <a:pos x="T8" y="T9"/>
              </a:cxn>
              <a:cxn ang="0">
                <a:pos x="T10" y="T11"/>
              </a:cxn>
            </a:cxnLst>
            <a:rect l="0" t="0" r="r" b="b"/>
            <a:pathLst>
              <a:path w="303" h="238">
                <a:moveTo>
                  <a:pt x="0" y="192"/>
                </a:moveTo>
                <a:cubicBezTo>
                  <a:pt x="11" y="174"/>
                  <a:pt x="39" y="115"/>
                  <a:pt x="63" y="84"/>
                </a:cubicBezTo>
                <a:cubicBezTo>
                  <a:pt x="87" y="53"/>
                  <a:pt x="116" y="14"/>
                  <a:pt x="147" y="7"/>
                </a:cubicBezTo>
                <a:cubicBezTo>
                  <a:pt x="178" y="0"/>
                  <a:pt x="224" y="10"/>
                  <a:pt x="248" y="44"/>
                </a:cubicBezTo>
                <a:cubicBezTo>
                  <a:pt x="272" y="78"/>
                  <a:pt x="285" y="182"/>
                  <a:pt x="294" y="210"/>
                </a:cubicBezTo>
                <a:cubicBezTo>
                  <a:pt x="303" y="238"/>
                  <a:pt x="299" y="210"/>
                  <a:pt x="300" y="21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46" name="Freeform 110"/>
          <p:cNvSpPr>
            <a:spLocks/>
          </p:cNvSpPr>
          <p:nvPr/>
        </p:nvSpPr>
        <p:spPr bwMode="auto">
          <a:xfrm>
            <a:off x="1477963" y="6021388"/>
            <a:ext cx="357187" cy="382587"/>
          </a:xfrm>
          <a:custGeom>
            <a:avLst/>
            <a:gdLst>
              <a:gd name="T0" fmla="*/ 0 w 307"/>
              <a:gd name="T1" fmla="*/ 211 h 241"/>
              <a:gd name="T2" fmla="*/ 63 w 307"/>
              <a:gd name="T3" fmla="*/ 103 h 241"/>
              <a:gd name="T4" fmla="*/ 132 w 307"/>
              <a:gd name="T5" fmla="*/ 11 h 241"/>
              <a:gd name="T6" fmla="*/ 242 w 307"/>
              <a:gd name="T7" fmla="*/ 38 h 241"/>
              <a:gd name="T8" fmla="*/ 297 w 307"/>
              <a:gd name="T9" fmla="*/ 211 h 241"/>
              <a:gd name="T10" fmla="*/ 300 w 307"/>
              <a:gd name="T11" fmla="*/ 220 h 241"/>
            </a:gdLst>
            <a:ahLst/>
            <a:cxnLst>
              <a:cxn ang="0">
                <a:pos x="T0" y="T1"/>
              </a:cxn>
              <a:cxn ang="0">
                <a:pos x="T2" y="T3"/>
              </a:cxn>
              <a:cxn ang="0">
                <a:pos x="T4" y="T5"/>
              </a:cxn>
              <a:cxn ang="0">
                <a:pos x="T6" y="T7"/>
              </a:cxn>
              <a:cxn ang="0">
                <a:pos x="T8" y="T9"/>
              </a:cxn>
              <a:cxn ang="0">
                <a:pos x="T10" y="T11"/>
              </a:cxn>
            </a:cxnLst>
            <a:rect l="0" t="0" r="r" b="b"/>
            <a:pathLst>
              <a:path w="307" h="241">
                <a:moveTo>
                  <a:pt x="0" y="211"/>
                </a:moveTo>
                <a:cubicBezTo>
                  <a:pt x="11" y="193"/>
                  <a:pt x="41" y="136"/>
                  <a:pt x="63" y="103"/>
                </a:cubicBezTo>
                <a:cubicBezTo>
                  <a:pt x="85" y="70"/>
                  <a:pt x="102" y="22"/>
                  <a:pt x="132" y="11"/>
                </a:cubicBezTo>
                <a:cubicBezTo>
                  <a:pt x="162" y="0"/>
                  <a:pt x="214" y="5"/>
                  <a:pt x="242" y="38"/>
                </a:cubicBezTo>
                <a:cubicBezTo>
                  <a:pt x="270" y="71"/>
                  <a:pt x="287" y="181"/>
                  <a:pt x="297" y="211"/>
                </a:cubicBezTo>
                <a:cubicBezTo>
                  <a:pt x="307" y="241"/>
                  <a:pt x="300" y="218"/>
                  <a:pt x="300" y="22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47" name="Freeform 111"/>
          <p:cNvSpPr>
            <a:spLocks/>
          </p:cNvSpPr>
          <p:nvPr/>
        </p:nvSpPr>
        <p:spPr bwMode="auto">
          <a:xfrm>
            <a:off x="1476375" y="6049963"/>
            <a:ext cx="358775" cy="403225"/>
          </a:xfrm>
          <a:custGeom>
            <a:avLst/>
            <a:gdLst>
              <a:gd name="T0" fmla="*/ 0 w 308"/>
              <a:gd name="T1" fmla="*/ 225 h 254"/>
              <a:gd name="T2" fmla="*/ 69 w 308"/>
              <a:gd name="T3" fmla="*/ 103 h 254"/>
              <a:gd name="T4" fmla="*/ 133 w 308"/>
              <a:gd name="T5" fmla="*/ 8 h 254"/>
              <a:gd name="T6" fmla="*/ 252 w 308"/>
              <a:gd name="T7" fmla="*/ 53 h 254"/>
              <a:gd name="T8" fmla="*/ 300 w 308"/>
              <a:gd name="T9" fmla="*/ 225 h 254"/>
              <a:gd name="T10" fmla="*/ 298 w 308"/>
              <a:gd name="T11" fmla="*/ 226 h 254"/>
            </a:gdLst>
            <a:ahLst/>
            <a:cxnLst>
              <a:cxn ang="0">
                <a:pos x="T0" y="T1"/>
              </a:cxn>
              <a:cxn ang="0">
                <a:pos x="T2" y="T3"/>
              </a:cxn>
              <a:cxn ang="0">
                <a:pos x="T4" y="T5"/>
              </a:cxn>
              <a:cxn ang="0">
                <a:pos x="T6" y="T7"/>
              </a:cxn>
              <a:cxn ang="0">
                <a:pos x="T8" y="T9"/>
              </a:cxn>
              <a:cxn ang="0">
                <a:pos x="T10" y="T11"/>
              </a:cxn>
            </a:cxnLst>
            <a:rect l="0" t="0" r="r" b="b"/>
            <a:pathLst>
              <a:path w="308" h="254">
                <a:moveTo>
                  <a:pt x="0" y="225"/>
                </a:moveTo>
                <a:cubicBezTo>
                  <a:pt x="12" y="205"/>
                  <a:pt x="47" y="139"/>
                  <a:pt x="69" y="103"/>
                </a:cubicBezTo>
                <a:cubicBezTo>
                  <a:pt x="91" y="67"/>
                  <a:pt x="103" y="16"/>
                  <a:pt x="133" y="8"/>
                </a:cubicBezTo>
                <a:cubicBezTo>
                  <a:pt x="163" y="0"/>
                  <a:pt x="224" y="17"/>
                  <a:pt x="252" y="53"/>
                </a:cubicBezTo>
                <a:cubicBezTo>
                  <a:pt x="280" y="89"/>
                  <a:pt x="292" y="196"/>
                  <a:pt x="300" y="225"/>
                </a:cubicBezTo>
                <a:cubicBezTo>
                  <a:pt x="308" y="254"/>
                  <a:pt x="298" y="226"/>
                  <a:pt x="298" y="22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448" name="Line 112"/>
          <p:cNvSpPr>
            <a:spLocks noChangeShapeType="1"/>
          </p:cNvSpPr>
          <p:nvPr/>
        </p:nvSpPr>
        <p:spPr bwMode="auto">
          <a:xfrm flipH="1">
            <a:off x="2627313" y="18478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506" name="Text Box 170"/>
          <p:cNvSpPr txBox="1">
            <a:spLocks noChangeArrowheads="1"/>
          </p:cNvSpPr>
          <p:nvPr/>
        </p:nvSpPr>
        <p:spPr bwMode="auto">
          <a:xfrm>
            <a:off x="7118586" y="5111014"/>
            <a:ext cx="22320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en-US" sz="2000" dirty="0"/>
              <a:t>MUSCLE</a:t>
            </a:r>
            <a:br>
              <a:rPr lang="it-IT" altLang="en-US" sz="2000" dirty="0"/>
            </a:br>
            <a:r>
              <a:rPr lang="it-IT" altLang="en-US" sz="2000" dirty="0"/>
              <a:t>FIBERS</a:t>
            </a:r>
            <a:endParaRPr lang="en-US" altLang="en-US" sz="2000" dirty="0"/>
          </a:p>
        </p:txBody>
      </p:sp>
      <p:sp>
        <p:nvSpPr>
          <p:cNvPr id="14507" name="Text Box 171"/>
          <p:cNvSpPr txBox="1">
            <a:spLocks noChangeArrowheads="1"/>
          </p:cNvSpPr>
          <p:nvPr/>
        </p:nvSpPr>
        <p:spPr bwMode="auto">
          <a:xfrm>
            <a:off x="4514850" y="3384524"/>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en-US" sz="2000" dirty="0"/>
              <a:t>ELECTRODES</a:t>
            </a:r>
            <a:endParaRPr lang="en-US" altLang="en-US" sz="2000" dirty="0"/>
          </a:p>
        </p:txBody>
      </p:sp>
      <p:grpSp>
        <p:nvGrpSpPr>
          <p:cNvPr id="14520" name="Group 184"/>
          <p:cNvGrpSpPr>
            <a:grpSpLocks/>
          </p:cNvGrpSpPr>
          <p:nvPr/>
        </p:nvGrpSpPr>
        <p:grpSpPr bwMode="auto">
          <a:xfrm flipH="1">
            <a:off x="2895600" y="457200"/>
            <a:ext cx="4572000" cy="685800"/>
            <a:chOff x="782" y="1570"/>
            <a:chExt cx="4502" cy="1411"/>
          </a:xfrm>
        </p:grpSpPr>
        <p:sp>
          <p:nvSpPr>
            <p:cNvPr id="14521" name="Freeform 185"/>
            <p:cNvSpPr>
              <a:spLocks/>
            </p:cNvSpPr>
            <p:nvPr/>
          </p:nvSpPr>
          <p:spPr bwMode="auto">
            <a:xfrm>
              <a:off x="782" y="1848"/>
              <a:ext cx="502" cy="894"/>
            </a:xfrm>
            <a:custGeom>
              <a:avLst/>
              <a:gdLst>
                <a:gd name="T0" fmla="*/ 5 w 272"/>
                <a:gd name="T1" fmla="*/ 285 h 501"/>
                <a:gd name="T2" fmla="*/ 13 w 272"/>
                <a:gd name="T3" fmla="*/ 190 h 501"/>
                <a:gd name="T4" fmla="*/ 17 w 272"/>
                <a:gd name="T5" fmla="*/ 134 h 501"/>
                <a:gd name="T6" fmla="*/ 29 w 272"/>
                <a:gd name="T7" fmla="*/ 95 h 501"/>
                <a:gd name="T8" fmla="*/ 33 w 272"/>
                <a:gd name="T9" fmla="*/ 125 h 501"/>
                <a:gd name="T10" fmla="*/ 37 w 272"/>
                <a:gd name="T11" fmla="*/ 324 h 501"/>
                <a:gd name="T12" fmla="*/ 45 w 272"/>
                <a:gd name="T13" fmla="*/ 501 h 501"/>
                <a:gd name="T14" fmla="*/ 49 w 272"/>
                <a:gd name="T15" fmla="*/ 371 h 501"/>
                <a:gd name="T16" fmla="*/ 57 w 272"/>
                <a:gd name="T17" fmla="*/ 164 h 501"/>
                <a:gd name="T18" fmla="*/ 61 w 272"/>
                <a:gd name="T19" fmla="*/ 52 h 501"/>
                <a:gd name="T20" fmla="*/ 69 w 272"/>
                <a:gd name="T21" fmla="*/ 52 h 501"/>
                <a:gd name="T22" fmla="*/ 73 w 272"/>
                <a:gd name="T23" fmla="*/ 155 h 501"/>
                <a:gd name="T24" fmla="*/ 81 w 272"/>
                <a:gd name="T25" fmla="*/ 212 h 501"/>
                <a:gd name="T26" fmla="*/ 89 w 272"/>
                <a:gd name="T27" fmla="*/ 233 h 501"/>
                <a:gd name="T28" fmla="*/ 94 w 272"/>
                <a:gd name="T29" fmla="*/ 203 h 501"/>
                <a:gd name="T30" fmla="*/ 102 w 272"/>
                <a:gd name="T31" fmla="*/ 177 h 501"/>
                <a:gd name="T32" fmla="*/ 110 w 272"/>
                <a:gd name="T33" fmla="*/ 181 h 501"/>
                <a:gd name="T34" fmla="*/ 118 w 272"/>
                <a:gd name="T35" fmla="*/ 229 h 501"/>
                <a:gd name="T36" fmla="*/ 122 w 272"/>
                <a:gd name="T37" fmla="*/ 302 h 501"/>
                <a:gd name="T38" fmla="*/ 130 w 272"/>
                <a:gd name="T39" fmla="*/ 298 h 501"/>
                <a:gd name="T40" fmla="*/ 134 w 272"/>
                <a:gd name="T41" fmla="*/ 250 h 501"/>
                <a:gd name="T42" fmla="*/ 142 w 272"/>
                <a:gd name="T43" fmla="*/ 199 h 501"/>
                <a:gd name="T44" fmla="*/ 146 w 272"/>
                <a:gd name="T45" fmla="*/ 112 h 501"/>
                <a:gd name="T46" fmla="*/ 154 w 272"/>
                <a:gd name="T47" fmla="*/ 134 h 501"/>
                <a:gd name="T48" fmla="*/ 162 w 272"/>
                <a:gd name="T49" fmla="*/ 220 h 501"/>
                <a:gd name="T50" fmla="*/ 166 w 272"/>
                <a:gd name="T51" fmla="*/ 311 h 501"/>
                <a:gd name="T52" fmla="*/ 174 w 272"/>
                <a:gd name="T53" fmla="*/ 428 h 501"/>
                <a:gd name="T54" fmla="*/ 178 w 272"/>
                <a:gd name="T55" fmla="*/ 393 h 501"/>
                <a:gd name="T56" fmla="*/ 187 w 272"/>
                <a:gd name="T57" fmla="*/ 99 h 501"/>
                <a:gd name="T58" fmla="*/ 195 w 272"/>
                <a:gd name="T59" fmla="*/ 17 h 501"/>
                <a:gd name="T60" fmla="*/ 199 w 272"/>
                <a:gd name="T61" fmla="*/ 108 h 501"/>
                <a:gd name="T62" fmla="*/ 207 w 272"/>
                <a:gd name="T63" fmla="*/ 246 h 501"/>
                <a:gd name="T64" fmla="*/ 211 w 272"/>
                <a:gd name="T65" fmla="*/ 233 h 501"/>
                <a:gd name="T66" fmla="*/ 219 w 272"/>
                <a:gd name="T67" fmla="*/ 168 h 501"/>
                <a:gd name="T68" fmla="*/ 223 w 272"/>
                <a:gd name="T69" fmla="*/ 142 h 501"/>
                <a:gd name="T70" fmla="*/ 231 w 272"/>
                <a:gd name="T71" fmla="*/ 246 h 501"/>
                <a:gd name="T72" fmla="*/ 235 w 272"/>
                <a:gd name="T73" fmla="*/ 328 h 501"/>
                <a:gd name="T74" fmla="*/ 243 w 272"/>
                <a:gd name="T75" fmla="*/ 384 h 501"/>
                <a:gd name="T76" fmla="*/ 247 w 272"/>
                <a:gd name="T77" fmla="*/ 367 h 501"/>
                <a:gd name="T78" fmla="*/ 255 w 272"/>
                <a:gd name="T79" fmla="*/ 354 h 501"/>
                <a:gd name="T80" fmla="*/ 259 w 272"/>
                <a:gd name="T81" fmla="*/ 462 h 501"/>
                <a:gd name="T82" fmla="*/ 267 w 272"/>
                <a:gd name="T83" fmla="*/ 350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2" h="501">
                  <a:moveTo>
                    <a:pt x="0" y="393"/>
                  </a:moveTo>
                  <a:lnTo>
                    <a:pt x="5" y="341"/>
                  </a:lnTo>
                  <a:lnTo>
                    <a:pt x="5" y="285"/>
                  </a:lnTo>
                  <a:lnTo>
                    <a:pt x="9" y="238"/>
                  </a:lnTo>
                  <a:lnTo>
                    <a:pt x="9" y="207"/>
                  </a:lnTo>
                  <a:lnTo>
                    <a:pt x="13" y="190"/>
                  </a:lnTo>
                  <a:lnTo>
                    <a:pt x="13" y="168"/>
                  </a:lnTo>
                  <a:lnTo>
                    <a:pt x="17" y="151"/>
                  </a:lnTo>
                  <a:lnTo>
                    <a:pt x="17" y="134"/>
                  </a:lnTo>
                  <a:lnTo>
                    <a:pt x="21" y="121"/>
                  </a:lnTo>
                  <a:lnTo>
                    <a:pt x="21" y="108"/>
                  </a:lnTo>
                  <a:lnTo>
                    <a:pt x="29" y="95"/>
                  </a:lnTo>
                  <a:lnTo>
                    <a:pt x="25" y="95"/>
                  </a:lnTo>
                  <a:lnTo>
                    <a:pt x="29" y="104"/>
                  </a:lnTo>
                  <a:lnTo>
                    <a:pt x="33" y="125"/>
                  </a:lnTo>
                  <a:lnTo>
                    <a:pt x="33" y="199"/>
                  </a:lnTo>
                  <a:lnTo>
                    <a:pt x="37" y="255"/>
                  </a:lnTo>
                  <a:lnTo>
                    <a:pt x="37" y="324"/>
                  </a:lnTo>
                  <a:lnTo>
                    <a:pt x="41" y="402"/>
                  </a:lnTo>
                  <a:lnTo>
                    <a:pt x="41" y="466"/>
                  </a:lnTo>
                  <a:lnTo>
                    <a:pt x="45" y="501"/>
                  </a:lnTo>
                  <a:lnTo>
                    <a:pt x="45" y="497"/>
                  </a:lnTo>
                  <a:lnTo>
                    <a:pt x="49" y="445"/>
                  </a:lnTo>
                  <a:lnTo>
                    <a:pt x="49" y="371"/>
                  </a:lnTo>
                  <a:lnTo>
                    <a:pt x="53" y="289"/>
                  </a:lnTo>
                  <a:lnTo>
                    <a:pt x="53" y="220"/>
                  </a:lnTo>
                  <a:lnTo>
                    <a:pt x="57" y="164"/>
                  </a:lnTo>
                  <a:lnTo>
                    <a:pt x="57" y="121"/>
                  </a:lnTo>
                  <a:lnTo>
                    <a:pt x="61" y="82"/>
                  </a:lnTo>
                  <a:lnTo>
                    <a:pt x="61" y="52"/>
                  </a:lnTo>
                  <a:lnTo>
                    <a:pt x="65" y="30"/>
                  </a:lnTo>
                  <a:lnTo>
                    <a:pt x="65" y="35"/>
                  </a:lnTo>
                  <a:lnTo>
                    <a:pt x="69" y="52"/>
                  </a:lnTo>
                  <a:lnTo>
                    <a:pt x="69" y="86"/>
                  </a:lnTo>
                  <a:lnTo>
                    <a:pt x="73" y="121"/>
                  </a:lnTo>
                  <a:lnTo>
                    <a:pt x="73" y="155"/>
                  </a:lnTo>
                  <a:lnTo>
                    <a:pt x="77" y="181"/>
                  </a:lnTo>
                  <a:lnTo>
                    <a:pt x="77" y="199"/>
                  </a:lnTo>
                  <a:lnTo>
                    <a:pt x="81" y="212"/>
                  </a:lnTo>
                  <a:lnTo>
                    <a:pt x="85" y="216"/>
                  </a:lnTo>
                  <a:lnTo>
                    <a:pt x="85" y="225"/>
                  </a:lnTo>
                  <a:lnTo>
                    <a:pt x="89" y="233"/>
                  </a:lnTo>
                  <a:lnTo>
                    <a:pt x="89" y="238"/>
                  </a:lnTo>
                  <a:lnTo>
                    <a:pt x="89" y="225"/>
                  </a:lnTo>
                  <a:lnTo>
                    <a:pt x="94" y="203"/>
                  </a:lnTo>
                  <a:lnTo>
                    <a:pt x="94" y="181"/>
                  </a:lnTo>
                  <a:lnTo>
                    <a:pt x="98" y="173"/>
                  </a:lnTo>
                  <a:lnTo>
                    <a:pt x="102" y="177"/>
                  </a:lnTo>
                  <a:lnTo>
                    <a:pt x="106" y="173"/>
                  </a:lnTo>
                  <a:lnTo>
                    <a:pt x="110" y="173"/>
                  </a:lnTo>
                  <a:lnTo>
                    <a:pt x="110" y="181"/>
                  </a:lnTo>
                  <a:lnTo>
                    <a:pt x="114" y="194"/>
                  </a:lnTo>
                  <a:lnTo>
                    <a:pt x="114" y="212"/>
                  </a:lnTo>
                  <a:lnTo>
                    <a:pt x="118" y="229"/>
                  </a:lnTo>
                  <a:lnTo>
                    <a:pt x="118" y="250"/>
                  </a:lnTo>
                  <a:lnTo>
                    <a:pt x="122" y="276"/>
                  </a:lnTo>
                  <a:lnTo>
                    <a:pt x="122" y="302"/>
                  </a:lnTo>
                  <a:lnTo>
                    <a:pt x="126" y="315"/>
                  </a:lnTo>
                  <a:lnTo>
                    <a:pt x="126" y="311"/>
                  </a:lnTo>
                  <a:lnTo>
                    <a:pt x="130" y="298"/>
                  </a:lnTo>
                  <a:lnTo>
                    <a:pt x="130" y="281"/>
                  </a:lnTo>
                  <a:lnTo>
                    <a:pt x="134" y="263"/>
                  </a:lnTo>
                  <a:lnTo>
                    <a:pt x="134" y="250"/>
                  </a:lnTo>
                  <a:lnTo>
                    <a:pt x="138" y="238"/>
                  </a:lnTo>
                  <a:lnTo>
                    <a:pt x="138" y="225"/>
                  </a:lnTo>
                  <a:lnTo>
                    <a:pt x="142" y="199"/>
                  </a:lnTo>
                  <a:lnTo>
                    <a:pt x="142" y="168"/>
                  </a:lnTo>
                  <a:lnTo>
                    <a:pt x="146" y="142"/>
                  </a:lnTo>
                  <a:lnTo>
                    <a:pt x="146" y="112"/>
                  </a:lnTo>
                  <a:lnTo>
                    <a:pt x="150" y="117"/>
                  </a:lnTo>
                  <a:lnTo>
                    <a:pt x="154" y="125"/>
                  </a:lnTo>
                  <a:lnTo>
                    <a:pt x="154" y="134"/>
                  </a:lnTo>
                  <a:lnTo>
                    <a:pt x="158" y="155"/>
                  </a:lnTo>
                  <a:lnTo>
                    <a:pt x="158" y="181"/>
                  </a:lnTo>
                  <a:lnTo>
                    <a:pt x="162" y="220"/>
                  </a:lnTo>
                  <a:lnTo>
                    <a:pt x="162" y="255"/>
                  </a:lnTo>
                  <a:lnTo>
                    <a:pt x="166" y="281"/>
                  </a:lnTo>
                  <a:lnTo>
                    <a:pt x="166" y="311"/>
                  </a:lnTo>
                  <a:lnTo>
                    <a:pt x="170" y="345"/>
                  </a:lnTo>
                  <a:lnTo>
                    <a:pt x="170" y="384"/>
                  </a:lnTo>
                  <a:lnTo>
                    <a:pt x="174" y="428"/>
                  </a:lnTo>
                  <a:lnTo>
                    <a:pt x="174" y="449"/>
                  </a:lnTo>
                  <a:lnTo>
                    <a:pt x="178" y="441"/>
                  </a:lnTo>
                  <a:lnTo>
                    <a:pt x="178" y="393"/>
                  </a:lnTo>
                  <a:lnTo>
                    <a:pt x="183" y="302"/>
                  </a:lnTo>
                  <a:lnTo>
                    <a:pt x="183" y="199"/>
                  </a:lnTo>
                  <a:lnTo>
                    <a:pt x="187" y="99"/>
                  </a:lnTo>
                  <a:lnTo>
                    <a:pt x="187" y="30"/>
                  </a:lnTo>
                  <a:lnTo>
                    <a:pt x="191" y="0"/>
                  </a:lnTo>
                  <a:lnTo>
                    <a:pt x="195" y="17"/>
                  </a:lnTo>
                  <a:lnTo>
                    <a:pt x="195" y="43"/>
                  </a:lnTo>
                  <a:lnTo>
                    <a:pt x="199" y="73"/>
                  </a:lnTo>
                  <a:lnTo>
                    <a:pt x="199" y="108"/>
                  </a:lnTo>
                  <a:lnTo>
                    <a:pt x="203" y="155"/>
                  </a:lnTo>
                  <a:lnTo>
                    <a:pt x="203" y="229"/>
                  </a:lnTo>
                  <a:lnTo>
                    <a:pt x="207" y="246"/>
                  </a:lnTo>
                  <a:lnTo>
                    <a:pt x="207" y="250"/>
                  </a:lnTo>
                  <a:lnTo>
                    <a:pt x="211" y="242"/>
                  </a:lnTo>
                  <a:lnTo>
                    <a:pt x="211" y="233"/>
                  </a:lnTo>
                  <a:lnTo>
                    <a:pt x="215" y="216"/>
                  </a:lnTo>
                  <a:lnTo>
                    <a:pt x="215" y="190"/>
                  </a:lnTo>
                  <a:lnTo>
                    <a:pt x="219" y="168"/>
                  </a:lnTo>
                  <a:lnTo>
                    <a:pt x="219" y="147"/>
                  </a:lnTo>
                  <a:lnTo>
                    <a:pt x="223" y="138"/>
                  </a:lnTo>
                  <a:lnTo>
                    <a:pt x="223" y="142"/>
                  </a:lnTo>
                  <a:lnTo>
                    <a:pt x="227" y="168"/>
                  </a:lnTo>
                  <a:lnTo>
                    <a:pt x="227" y="207"/>
                  </a:lnTo>
                  <a:lnTo>
                    <a:pt x="231" y="246"/>
                  </a:lnTo>
                  <a:lnTo>
                    <a:pt x="231" y="285"/>
                  </a:lnTo>
                  <a:lnTo>
                    <a:pt x="235" y="307"/>
                  </a:lnTo>
                  <a:lnTo>
                    <a:pt x="235" y="328"/>
                  </a:lnTo>
                  <a:lnTo>
                    <a:pt x="239" y="350"/>
                  </a:lnTo>
                  <a:lnTo>
                    <a:pt x="239" y="367"/>
                  </a:lnTo>
                  <a:lnTo>
                    <a:pt x="243" y="384"/>
                  </a:lnTo>
                  <a:lnTo>
                    <a:pt x="243" y="389"/>
                  </a:lnTo>
                  <a:lnTo>
                    <a:pt x="247" y="380"/>
                  </a:lnTo>
                  <a:lnTo>
                    <a:pt x="247" y="367"/>
                  </a:lnTo>
                  <a:lnTo>
                    <a:pt x="251" y="350"/>
                  </a:lnTo>
                  <a:lnTo>
                    <a:pt x="251" y="345"/>
                  </a:lnTo>
                  <a:lnTo>
                    <a:pt x="255" y="354"/>
                  </a:lnTo>
                  <a:lnTo>
                    <a:pt x="255" y="376"/>
                  </a:lnTo>
                  <a:lnTo>
                    <a:pt x="259" y="410"/>
                  </a:lnTo>
                  <a:lnTo>
                    <a:pt x="259" y="462"/>
                  </a:lnTo>
                  <a:lnTo>
                    <a:pt x="263" y="453"/>
                  </a:lnTo>
                  <a:lnTo>
                    <a:pt x="263" y="415"/>
                  </a:lnTo>
                  <a:lnTo>
                    <a:pt x="267" y="350"/>
                  </a:lnTo>
                  <a:lnTo>
                    <a:pt x="267" y="281"/>
                  </a:lnTo>
                  <a:lnTo>
                    <a:pt x="272" y="225"/>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2" name="Freeform 186"/>
            <p:cNvSpPr>
              <a:spLocks/>
            </p:cNvSpPr>
            <p:nvPr/>
          </p:nvSpPr>
          <p:spPr bwMode="auto">
            <a:xfrm>
              <a:off x="1284" y="1656"/>
              <a:ext cx="487" cy="1325"/>
            </a:xfrm>
            <a:custGeom>
              <a:avLst/>
              <a:gdLst>
                <a:gd name="T0" fmla="*/ 4 w 262"/>
                <a:gd name="T1" fmla="*/ 255 h 743"/>
                <a:gd name="T2" fmla="*/ 8 w 262"/>
                <a:gd name="T3" fmla="*/ 73 h 743"/>
                <a:gd name="T4" fmla="*/ 16 w 262"/>
                <a:gd name="T5" fmla="*/ 35 h 743"/>
                <a:gd name="T6" fmla="*/ 20 w 262"/>
                <a:gd name="T7" fmla="*/ 216 h 743"/>
                <a:gd name="T8" fmla="*/ 28 w 262"/>
                <a:gd name="T9" fmla="*/ 250 h 743"/>
                <a:gd name="T10" fmla="*/ 36 w 262"/>
                <a:gd name="T11" fmla="*/ 199 h 743"/>
                <a:gd name="T12" fmla="*/ 40 w 262"/>
                <a:gd name="T13" fmla="*/ 233 h 743"/>
                <a:gd name="T14" fmla="*/ 48 w 262"/>
                <a:gd name="T15" fmla="*/ 315 h 743"/>
                <a:gd name="T16" fmla="*/ 52 w 262"/>
                <a:gd name="T17" fmla="*/ 358 h 743"/>
                <a:gd name="T18" fmla="*/ 60 w 262"/>
                <a:gd name="T19" fmla="*/ 371 h 743"/>
                <a:gd name="T20" fmla="*/ 68 w 262"/>
                <a:gd name="T21" fmla="*/ 324 h 743"/>
                <a:gd name="T22" fmla="*/ 76 w 262"/>
                <a:gd name="T23" fmla="*/ 341 h 743"/>
                <a:gd name="T24" fmla="*/ 80 w 262"/>
                <a:gd name="T25" fmla="*/ 263 h 743"/>
                <a:gd name="T26" fmla="*/ 89 w 262"/>
                <a:gd name="T27" fmla="*/ 289 h 743"/>
                <a:gd name="T28" fmla="*/ 97 w 262"/>
                <a:gd name="T29" fmla="*/ 397 h 743"/>
                <a:gd name="T30" fmla="*/ 101 w 262"/>
                <a:gd name="T31" fmla="*/ 466 h 743"/>
                <a:gd name="T32" fmla="*/ 105 w 262"/>
                <a:gd name="T33" fmla="*/ 402 h 743"/>
                <a:gd name="T34" fmla="*/ 113 w 262"/>
                <a:gd name="T35" fmla="*/ 302 h 743"/>
                <a:gd name="T36" fmla="*/ 121 w 262"/>
                <a:gd name="T37" fmla="*/ 410 h 743"/>
                <a:gd name="T38" fmla="*/ 125 w 262"/>
                <a:gd name="T39" fmla="*/ 393 h 743"/>
                <a:gd name="T40" fmla="*/ 133 w 262"/>
                <a:gd name="T41" fmla="*/ 225 h 743"/>
                <a:gd name="T42" fmla="*/ 137 w 262"/>
                <a:gd name="T43" fmla="*/ 220 h 743"/>
                <a:gd name="T44" fmla="*/ 145 w 262"/>
                <a:gd name="T45" fmla="*/ 246 h 743"/>
                <a:gd name="T46" fmla="*/ 149 w 262"/>
                <a:gd name="T47" fmla="*/ 441 h 743"/>
                <a:gd name="T48" fmla="*/ 157 w 262"/>
                <a:gd name="T49" fmla="*/ 713 h 743"/>
                <a:gd name="T50" fmla="*/ 161 w 262"/>
                <a:gd name="T51" fmla="*/ 678 h 743"/>
                <a:gd name="T52" fmla="*/ 165 w 262"/>
                <a:gd name="T53" fmla="*/ 376 h 743"/>
                <a:gd name="T54" fmla="*/ 173 w 262"/>
                <a:gd name="T55" fmla="*/ 164 h 743"/>
                <a:gd name="T56" fmla="*/ 178 w 262"/>
                <a:gd name="T57" fmla="*/ 52 h 743"/>
                <a:gd name="T58" fmla="*/ 186 w 262"/>
                <a:gd name="T59" fmla="*/ 108 h 743"/>
                <a:gd name="T60" fmla="*/ 190 w 262"/>
                <a:gd name="T61" fmla="*/ 134 h 743"/>
                <a:gd name="T62" fmla="*/ 198 w 262"/>
                <a:gd name="T63" fmla="*/ 207 h 743"/>
                <a:gd name="T64" fmla="*/ 202 w 262"/>
                <a:gd name="T65" fmla="*/ 462 h 743"/>
                <a:gd name="T66" fmla="*/ 210 w 262"/>
                <a:gd name="T67" fmla="*/ 415 h 743"/>
                <a:gd name="T68" fmla="*/ 214 w 262"/>
                <a:gd name="T69" fmla="*/ 220 h 743"/>
                <a:gd name="T70" fmla="*/ 222 w 262"/>
                <a:gd name="T71" fmla="*/ 298 h 743"/>
                <a:gd name="T72" fmla="*/ 226 w 262"/>
                <a:gd name="T73" fmla="*/ 367 h 743"/>
                <a:gd name="T74" fmla="*/ 234 w 262"/>
                <a:gd name="T75" fmla="*/ 449 h 743"/>
                <a:gd name="T76" fmla="*/ 238 w 262"/>
                <a:gd name="T77" fmla="*/ 402 h 743"/>
                <a:gd name="T78" fmla="*/ 246 w 262"/>
                <a:gd name="T79" fmla="*/ 233 h 743"/>
                <a:gd name="T80" fmla="*/ 250 w 262"/>
                <a:gd name="T81" fmla="*/ 233 h 743"/>
                <a:gd name="T82" fmla="*/ 258 w 262"/>
                <a:gd name="T83" fmla="*/ 285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 h="743">
                  <a:moveTo>
                    <a:pt x="0" y="333"/>
                  </a:moveTo>
                  <a:lnTo>
                    <a:pt x="0" y="289"/>
                  </a:lnTo>
                  <a:lnTo>
                    <a:pt x="4" y="255"/>
                  </a:lnTo>
                  <a:lnTo>
                    <a:pt x="4" y="207"/>
                  </a:lnTo>
                  <a:lnTo>
                    <a:pt x="8" y="147"/>
                  </a:lnTo>
                  <a:lnTo>
                    <a:pt x="8" y="73"/>
                  </a:lnTo>
                  <a:lnTo>
                    <a:pt x="12" y="13"/>
                  </a:lnTo>
                  <a:lnTo>
                    <a:pt x="12" y="0"/>
                  </a:lnTo>
                  <a:lnTo>
                    <a:pt x="16" y="35"/>
                  </a:lnTo>
                  <a:lnTo>
                    <a:pt x="16" y="99"/>
                  </a:lnTo>
                  <a:lnTo>
                    <a:pt x="20" y="168"/>
                  </a:lnTo>
                  <a:lnTo>
                    <a:pt x="20" y="216"/>
                  </a:lnTo>
                  <a:lnTo>
                    <a:pt x="24" y="242"/>
                  </a:lnTo>
                  <a:lnTo>
                    <a:pt x="24" y="255"/>
                  </a:lnTo>
                  <a:lnTo>
                    <a:pt x="28" y="250"/>
                  </a:lnTo>
                  <a:lnTo>
                    <a:pt x="32" y="238"/>
                  </a:lnTo>
                  <a:lnTo>
                    <a:pt x="32" y="216"/>
                  </a:lnTo>
                  <a:lnTo>
                    <a:pt x="36" y="199"/>
                  </a:lnTo>
                  <a:lnTo>
                    <a:pt x="36" y="194"/>
                  </a:lnTo>
                  <a:lnTo>
                    <a:pt x="40" y="207"/>
                  </a:lnTo>
                  <a:lnTo>
                    <a:pt x="40" y="233"/>
                  </a:lnTo>
                  <a:lnTo>
                    <a:pt x="44" y="255"/>
                  </a:lnTo>
                  <a:lnTo>
                    <a:pt x="44" y="298"/>
                  </a:lnTo>
                  <a:lnTo>
                    <a:pt x="48" y="315"/>
                  </a:lnTo>
                  <a:lnTo>
                    <a:pt x="48" y="337"/>
                  </a:lnTo>
                  <a:lnTo>
                    <a:pt x="52" y="350"/>
                  </a:lnTo>
                  <a:lnTo>
                    <a:pt x="52" y="358"/>
                  </a:lnTo>
                  <a:lnTo>
                    <a:pt x="56" y="363"/>
                  </a:lnTo>
                  <a:lnTo>
                    <a:pt x="56" y="371"/>
                  </a:lnTo>
                  <a:lnTo>
                    <a:pt x="60" y="371"/>
                  </a:lnTo>
                  <a:lnTo>
                    <a:pt x="64" y="354"/>
                  </a:lnTo>
                  <a:lnTo>
                    <a:pt x="64" y="337"/>
                  </a:lnTo>
                  <a:lnTo>
                    <a:pt x="68" y="324"/>
                  </a:lnTo>
                  <a:lnTo>
                    <a:pt x="72" y="333"/>
                  </a:lnTo>
                  <a:lnTo>
                    <a:pt x="72" y="346"/>
                  </a:lnTo>
                  <a:lnTo>
                    <a:pt x="76" y="341"/>
                  </a:lnTo>
                  <a:lnTo>
                    <a:pt x="76" y="324"/>
                  </a:lnTo>
                  <a:lnTo>
                    <a:pt x="80" y="294"/>
                  </a:lnTo>
                  <a:lnTo>
                    <a:pt x="80" y="263"/>
                  </a:lnTo>
                  <a:lnTo>
                    <a:pt x="84" y="246"/>
                  </a:lnTo>
                  <a:lnTo>
                    <a:pt x="89" y="263"/>
                  </a:lnTo>
                  <a:lnTo>
                    <a:pt x="89" y="289"/>
                  </a:lnTo>
                  <a:lnTo>
                    <a:pt x="93" y="324"/>
                  </a:lnTo>
                  <a:lnTo>
                    <a:pt x="93" y="358"/>
                  </a:lnTo>
                  <a:lnTo>
                    <a:pt x="97" y="397"/>
                  </a:lnTo>
                  <a:lnTo>
                    <a:pt x="97" y="432"/>
                  </a:lnTo>
                  <a:lnTo>
                    <a:pt x="101" y="453"/>
                  </a:lnTo>
                  <a:lnTo>
                    <a:pt x="101" y="466"/>
                  </a:lnTo>
                  <a:lnTo>
                    <a:pt x="101" y="462"/>
                  </a:lnTo>
                  <a:lnTo>
                    <a:pt x="105" y="436"/>
                  </a:lnTo>
                  <a:lnTo>
                    <a:pt x="105" y="402"/>
                  </a:lnTo>
                  <a:lnTo>
                    <a:pt x="109" y="363"/>
                  </a:lnTo>
                  <a:lnTo>
                    <a:pt x="109" y="328"/>
                  </a:lnTo>
                  <a:lnTo>
                    <a:pt x="113" y="302"/>
                  </a:lnTo>
                  <a:lnTo>
                    <a:pt x="117" y="324"/>
                  </a:lnTo>
                  <a:lnTo>
                    <a:pt x="117" y="367"/>
                  </a:lnTo>
                  <a:lnTo>
                    <a:pt x="121" y="410"/>
                  </a:lnTo>
                  <a:lnTo>
                    <a:pt x="121" y="436"/>
                  </a:lnTo>
                  <a:lnTo>
                    <a:pt x="125" y="432"/>
                  </a:lnTo>
                  <a:lnTo>
                    <a:pt x="125" y="393"/>
                  </a:lnTo>
                  <a:lnTo>
                    <a:pt x="129" y="337"/>
                  </a:lnTo>
                  <a:lnTo>
                    <a:pt x="129" y="272"/>
                  </a:lnTo>
                  <a:lnTo>
                    <a:pt x="133" y="225"/>
                  </a:lnTo>
                  <a:lnTo>
                    <a:pt x="133" y="203"/>
                  </a:lnTo>
                  <a:lnTo>
                    <a:pt x="137" y="203"/>
                  </a:lnTo>
                  <a:lnTo>
                    <a:pt x="137" y="220"/>
                  </a:lnTo>
                  <a:lnTo>
                    <a:pt x="141" y="229"/>
                  </a:lnTo>
                  <a:lnTo>
                    <a:pt x="141" y="238"/>
                  </a:lnTo>
                  <a:lnTo>
                    <a:pt x="145" y="246"/>
                  </a:lnTo>
                  <a:lnTo>
                    <a:pt x="145" y="281"/>
                  </a:lnTo>
                  <a:lnTo>
                    <a:pt x="149" y="346"/>
                  </a:lnTo>
                  <a:lnTo>
                    <a:pt x="149" y="441"/>
                  </a:lnTo>
                  <a:lnTo>
                    <a:pt x="153" y="544"/>
                  </a:lnTo>
                  <a:lnTo>
                    <a:pt x="153" y="644"/>
                  </a:lnTo>
                  <a:lnTo>
                    <a:pt x="157" y="713"/>
                  </a:lnTo>
                  <a:lnTo>
                    <a:pt x="157" y="743"/>
                  </a:lnTo>
                  <a:lnTo>
                    <a:pt x="157" y="730"/>
                  </a:lnTo>
                  <a:lnTo>
                    <a:pt x="161" y="678"/>
                  </a:lnTo>
                  <a:lnTo>
                    <a:pt x="161" y="592"/>
                  </a:lnTo>
                  <a:lnTo>
                    <a:pt x="165" y="484"/>
                  </a:lnTo>
                  <a:lnTo>
                    <a:pt x="165" y="376"/>
                  </a:lnTo>
                  <a:lnTo>
                    <a:pt x="169" y="285"/>
                  </a:lnTo>
                  <a:lnTo>
                    <a:pt x="169" y="216"/>
                  </a:lnTo>
                  <a:lnTo>
                    <a:pt x="173" y="164"/>
                  </a:lnTo>
                  <a:lnTo>
                    <a:pt x="173" y="117"/>
                  </a:lnTo>
                  <a:lnTo>
                    <a:pt x="178" y="78"/>
                  </a:lnTo>
                  <a:lnTo>
                    <a:pt x="178" y="52"/>
                  </a:lnTo>
                  <a:lnTo>
                    <a:pt x="182" y="52"/>
                  </a:lnTo>
                  <a:lnTo>
                    <a:pt x="182" y="73"/>
                  </a:lnTo>
                  <a:lnTo>
                    <a:pt x="186" y="108"/>
                  </a:lnTo>
                  <a:lnTo>
                    <a:pt x="186" y="134"/>
                  </a:lnTo>
                  <a:lnTo>
                    <a:pt x="190" y="143"/>
                  </a:lnTo>
                  <a:lnTo>
                    <a:pt x="190" y="134"/>
                  </a:lnTo>
                  <a:lnTo>
                    <a:pt x="194" y="125"/>
                  </a:lnTo>
                  <a:lnTo>
                    <a:pt x="194" y="147"/>
                  </a:lnTo>
                  <a:lnTo>
                    <a:pt x="198" y="207"/>
                  </a:lnTo>
                  <a:lnTo>
                    <a:pt x="198" y="294"/>
                  </a:lnTo>
                  <a:lnTo>
                    <a:pt x="202" y="389"/>
                  </a:lnTo>
                  <a:lnTo>
                    <a:pt x="202" y="462"/>
                  </a:lnTo>
                  <a:lnTo>
                    <a:pt x="206" y="492"/>
                  </a:lnTo>
                  <a:lnTo>
                    <a:pt x="206" y="475"/>
                  </a:lnTo>
                  <a:lnTo>
                    <a:pt x="210" y="415"/>
                  </a:lnTo>
                  <a:lnTo>
                    <a:pt x="210" y="337"/>
                  </a:lnTo>
                  <a:lnTo>
                    <a:pt x="214" y="263"/>
                  </a:lnTo>
                  <a:lnTo>
                    <a:pt x="214" y="220"/>
                  </a:lnTo>
                  <a:lnTo>
                    <a:pt x="218" y="246"/>
                  </a:lnTo>
                  <a:lnTo>
                    <a:pt x="218" y="276"/>
                  </a:lnTo>
                  <a:lnTo>
                    <a:pt x="222" y="298"/>
                  </a:lnTo>
                  <a:lnTo>
                    <a:pt x="222" y="320"/>
                  </a:lnTo>
                  <a:lnTo>
                    <a:pt x="226" y="341"/>
                  </a:lnTo>
                  <a:lnTo>
                    <a:pt x="226" y="367"/>
                  </a:lnTo>
                  <a:lnTo>
                    <a:pt x="230" y="397"/>
                  </a:lnTo>
                  <a:lnTo>
                    <a:pt x="230" y="428"/>
                  </a:lnTo>
                  <a:lnTo>
                    <a:pt x="234" y="449"/>
                  </a:lnTo>
                  <a:lnTo>
                    <a:pt x="234" y="458"/>
                  </a:lnTo>
                  <a:lnTo>
                    <a:pt x="238" y="441"/>
                  </a:lnTo>
                  <a:lnTo>
                    <a:pt x="238" y="402"/>
                  </a:lnTo>
                  <a:lnTo>
                    <a:pt x="242" y="346"/>
                  </a:lnTo>
                  <a:lnTo>
                    <a:pt x="242" y="285"/>
                  </a:lnTo>
                  <a:lnTo>
                    <a:pt x="246" y="233"/>
                  </a:lnTo>
                  <a:lnTo>
                    <a:pt x="246" y="207"/>
                  </a:lnTo>
                  <a:lnTo>
                    <a:pt x="250" y="207"/>
                  </a:lnTo>
                  <a:lnTo>
                    <a:pt x="250" y="233"/>
                  </a:lnTo>
                  <a:lnTo>
                    <a:pt x="254" y="263"/>
                  </a:lnTo>
                  <a:lnTo>
                    <a:pt x="254" y="285"/>
                  </a:lnTo>
                  <a:lnTo>
                    <a:pt x="258" y="285"/>
                  </a:lnTo>
                  <a:lnTo>
                    <a:pt x="258" y="276"/>
                  </a:lnTo>
                  <a:lnTo>
                    <a:pt x="262" y="276"/>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3" name="Freeform 187"/>
            <p:cNvSpPr>
              <a:spLocks/>
            </p:cNvSpPr>
            <p:nvPr/>
          </p:nvSpPr>
          <p:spPr bwMode="auto">
            <a:xfrm>
              <a:off x="1771" y="1656"/>
              <a:ext cx="503" cy="1279"/>
            </a:xfrm>
            <a:custGeom>
              <a:avLst/>
              <a:gdLst>
                <a:gd name="T0" fmla="*/ 5 w 271"/>
                <a:gd name="T1" fmla="*/ 302 h 717"/>
                <a:gd name="T2" fmla="*/ 9 w 271"/>
                <a:gd name="T3" fmla="*/ 289 h 717"/>
                <a:gd name="T4" fmla="*/ 17 w 271"/>
                <a:gd name="T5" fmla="*/ 315 h 717"/>
                <a:gd name="T6" fmla="*/ 21 w 271"/>
                <a:gd name="T7" fmla="*/ 358 h 717"/>
                <a:gd name="T8" fmla="*/ 29 w 271"/>
                <a:gd name="T9" fmla="*/ 376 h 717"/>
                <a:gd name="T10" fmla="*/ 37 w 271"/>
                <a:gd name="T11" fmla="*/ 350 h 717"/>
                <a:gd name="T12" fmla="*/ 41 w 271"/>
                <a:gd name="T13" fmla="*/ 311 h 717"/>
                <a:gd name="T14" fmla="*/ 49 w 271"/>
                <a:gd name="T15" fmla="*/ 276 h 717"/>
                <a:gd name="T16" fmla="*/ 57 w 271"/>
                <a:gd name="T17" fmla="*/ 285 h 717"/>
                <a:gd name="T18" fmla="*/ 65 w 271"/>
                <a:gd name="T19" fmla="*/ 320 h 717"/>
                <a:gd name="T20" fmla="*/ 69 w 271"/>
                <a:gd name="T21" fmla="*/ 631 h 717"/>
                <a:gd name="T22" fmla="*/ 77 w 271"/>
                <a:gd name="T23" fmla="*/ 717 h 717"/>
                <a:gd name="T24" fmla="*/ 81 w 271"/>
                <a:gd name="T25" fmla="*/ 527 h 717"/>
                <a:gd name="T26" fmla="*/ 89 w 271"/>
                <a:gd name="T27" fmla="*/ 151 h 717"/>
                <a:gd name="T28" fmla="*/ 94 w 271"/>
                <a:gd name="T29" fmla="*/ 0 h 717"/>
                <a:gd name="T30" fmla="*/ 102 w 271"/>
                <a:gd name="T31" fmla="*/ 91 h 717"/>
                <a:gd name="T32" fmla="*/ 106 w 271"/>
                <a:gd name="T33" fmla="*/ 298 h 717"/>
                <a:gd name="T34" fmla="*/ 114 w 271"/>
                <a:gd name="T35" fmla="*/ 371 h 717"/>
                <a:gd name="T36" fmla="*/ 118 w 271"/>
                <a:gd name="T37" fmla="*/ 337 h 717"/>
                <a:gd name="T38" fmla="*/ 126 w 271"/>
                <a:gd name="T39" fmla="*/ 285 h 717"/>
                <a:gd name="T40" fmla="*/ 130 w 271"/>
                <a:gd name="T41" fmla="*/ 242 h 717"/>
                <a:gd name="T42" fmla="*/ 138 w 271"/>
                <a:gd name="T43" fmla="*/ 272 h 717"/>
                <a:gd name="T44" fmla="*/ 146 w 271"/>
                <a:gd name="T45" fmla="*/ 320 h 717"/>
                <a:gd name="T46" fmla="*/ 150 w 271"/>
                <a:gd name="T47" fmla="*/ 350 h 717"/>
                <a:gd name="T48" fmla="*/ 158 w 271"/>
                <a:gd name="T49" fmla="*/ 380 h 717"/>
                <a:gd name="T50" fmla="*/ 162 w 271"/>
                <a:gd name="T51" fmla="*/ 397 h 717"/>
                <a:gd name="T52" fmla="*/ 170 w 271"/>
                <a:gd name="T53" fmla="*/ 350 h 717"/>
                <a:gd name="T54" fmla="*/ 174 w 271"/>
                <a:gd name="T55" fmla="*/ 263 h 717"/>
                <a:gd name="T56" fmla="*/ 182 w 271"/>
                <a:gd name="T57" fmla="*/ 294 h 717"/>
                <a:gd name="T58" fmla="*/ 187 w 271"/>
                <a:gd name="T59" fmla="*/ 276 h 717"/>
                <a:gd name="T60" fmla="*/ 195 w 271"/>
                <a:gd name="T61" fmla="*/ 367 h 717"/>
                <a:gd name="T62" fmla="*/ 199 w 271"/>
                <a:gd name="T63" fmla="*/ 449 h 717"/>
                <a:gd name="T64" fmla="*/ 207 w 271"/>
                <a:gd name="T65" fmla="*/ 406 h 717"/>
                <a:gd name="T66" fmla="*/ 211 w 271"/>
                <a:gd name="T67" fmla="*/ 328 h 717"/>
                <a:gd name="T68" fmla="*/ 219 w 271"/>
                <a:gd name="T69" fmla="*/ 333 h 717"/>
                <a:gd name="T70" fmla="*/ 227 w 271"/>
                <a:gd name="T71" fmla="*/ 333 h 717"/>
                <a:gd name="T72" fmla="*/ 235 w 271"/>
                <a:gd name="T73" fmla="*/ 285 h 717"/>
                <a:gd name="T74" fmla="*/ 239 w 271"/>
                <a:gd name="T75" fmla="*/ 246 h 717"/>
                <a:gd name="T76" fmla="*/ 251 w 271"/>
                <a:gd name="T77" fmla="*/ 250 h 717"/>
                <a:gd name="T78" fmla="*/ 255 w 271"/>
                <a:gd name="T79" fmla="*/ 272 h 717"/>
                <a:gd name="T80" fmla="*/ 263 w 271"/>
                <a:gd name="T81" fmla="*/ 289 h 717"/>
                <a:gd name="T82" fmla="*/ 267 w 271"/>
                <a:gd name="T83" fmla="*/ 320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1" h="717">
                  <a:moveTo>
                    <a:pt x="0" y="276"/>
                  </a:moveTo>
                  <a:lnTo>
                    <a:pt x="0" y="285"/>
                  </a:lnTo>
                  <a:lnTo>
                    <a:pt x="5" y="302"/>
                  </a:lnTo>
                  <a:lnTo>
                    <a:pt x="5" y="311"/>
                  </a:lnTo>
                  <a:lnTo>
                    <a:pt x="9" y="311"/>
                  </a:lnTo>
                  <a:lnTo>
                    <a:pt x="9" y="289"/>
                  </a:lnTo>
                  <a:lnTo>
                    <a:pt x="13" y="285"/>
                  </a:lnTo>
                  <a:lnTo>
                    <a:pt x="13" y="298"/>
                  </a:lnTo>
                  <a:lnTo>
                    <a:pt x="17" y="315"/>
                  </a:lnTo>
                  <a:lnTo>
                    <a:pt x="17" y="333"/>
                  </a:lnTo>
                  <a:lnTo>
                    <a:pt x="21" y="350"/>
                  </a:lnTo>
                  <a:lnTo>
                    <a:pt x="21" y="358"/>
                  </a:lnTo>
                  <a:lnTo>
                    <a:pt x="25" y="367"/>
                  </a:lnTo>
                  <a:lnTo>
                    <a:pt x="25" y="376"/>
                  </a:lnTo>
                  <a:lnTo>
                    <a:pt x="29" y="376"/>
                  </a:lnTo>
                  <a:lnTo>
                    <a:pt x="33" y="367"/>
                  </a:lnTo>
                  <a:lnTo>
                    <a:pt x="33" y="358"/>
                  </a:lnTo>
                  <a:lnTo>
                    <a:pt x="37" y="350"/>
                  </a:lnTo>
                  <a:lnTo>
                    <a:pt x="37" y="337"/>
                  </a:lnTo>
                  <a:lnTo>
                    <a:pt x="41" y="324"/>
                  </a:lnTo>
                  <a:lnTo>
                    <a:pt x="41" y="311"/>
                  </a:lnTo>
                  <a:lnTo>
                    <a:pt x="45" y="298"/>
                  </a:lnTo>
                  <a:lnTo>
                    <a:pt x="45" y="285"/>
                  </a:lnTo>
                  <a:lnTo>
                    <a:pt x="49" y="276"/>
                  </a:lnTo>
                  <a:lnTo>
                    <a:pt x="53" y="281"/>
                  </a:lnTo>
                  <a:lnTo>
                    <a:pt x="53" y="289"/>
                  </a:lnTo>
                  <a:lnTo>
                    <a:pt x="57" y="285"/>
                  </a:lnTo>
                  <a:lnTo>
                    <a:pt x="61" y="276"/>
                  </a:lnTo>
                  <a:lnTo>
                    <a:pt x="61" y="285"/>
                  </a:lnTo>
                  <a:lnTo>
                    <a:pt x="65" y="320"/>
                  </a:lnTo>
                  <a:lnTo>
                    <a:pt x="65" y="471"/>
                  </a:lnTo>
                  <a:lnTo>
                    <a:pt x="69" y="557"/>
                  </a:lnTo>
                  <a:lnTo>
                    <a:pt x="69" y="631"/>
                  </a:lnTo>
                  <a:lnTo>
                    <a:pt x="73" y="682"/>
                  </a:lnTo>
                  <a:lnTo>
                    <a:pt x="73" y="713"/>
                  </a:lnTo>
                  <a:lnTo>
                    <a:pt x="77" y="717"/>
                  </a:lnTo>
                  <a:lnTo>
                    <a:pt x="77" y="691"/>
                  </a:lnTo>
                  <a:lnTo>
                    <a:pt x="81" y="626"/>
                  </a:lnTo>
                  <a:lnTo>
                    <a:pt x="81" y="527"/>
                  </a:lnTo>
                  <a:lnTo>
                    <a:pt x="85" y="402"/>
                  </a:lnTo>
                  <a:lnTo>
                    <a:pt x="85" y="272"/>
                  </a:lnTo>
                  <a:lnTo>
                    <a:pt x="89" y="151"/>
                  </a:lnTo>
                  <a:lnTo>
                    <a:pt x="89" y="60"/>
                  </a:lnTo>
                  <a:lnTo>
                    <a:pt x="94" y="13"/>
                  </a:lnTo>
                  <a:lnTo>
                    <a:pt x="94" y="0"/>
                  </a:lnTo>
                  <a:lnTo>
                    <a:pt x="98" y="17"/>
                  </a:lnTo>
                  <a:lnTo>
                    <a:pt x="98" y="47"/>
                  </a:lnTo>
                  <a:lnTo>
                    <a:pt x="102" y="91"/>
                  </a:lnTo>
                  <a:lnTo>
                    <a:pt x="102" y="151"/>
                  </a:lnTo>
                  <a:lnTo>
                    <a:pt x="106" y="220"/>
                  </a:lnTo>
                  <a:lnTo>
                    <a:pt x="106" y="298"/>
                  </a:lnTo>
                  <a:lnTo>
                    <a:pt x="110" y="354"/>
                  </a:lnTo>
                  <a:lnTo>
                    <a:pt x="110" y="376"/>
                  </a:lnTo>
                  <a:lnTo>
                    <a:pt x="114" y="371"/>
                  </a:lnTo>
                  <a:lnTo>
                    <a:pt x="114" y="358"/>
                  </a:lnTo>
                  <a:lnTo>
                    <a:pt x="118" y="346"/>
                  </a:lnTo>
                  <a:lnTo>
                    <a:pt x="118" y="337"/>
                  </a:lnTo>
                  <a:lnTo>
                    <a:pt x="122" y="333"/>
                  </a:lnTo>
                  <a:lnTo>
                    <a:pt x="122" y="307"/>
                  </a:lnTo>
                  <a:lnTo>
                    <a:pt x="126" y="285"/>
                  </a:lnTo>
                  <a:lnTo>
                    <a:pt x="126" y="259"/>
                  </a:lnTo>
                  <a:lnTo>
                    <a:pt x="134" y="242"/>
                  </a:lnTo>
                  <a:lnTo>
                    <a:pt x="130" y="242"/>
                  </a:lnTo>
                  <a:lnTo>
                    <a:pt x="134" y="250"/>
                  </a:lnTo>
                  <a:lnTo>
                    <a:pt x="138" y="259"/>
                  </a:lnTo>
                  <a:lnTo>
                    <a:pt x="138" y="272"/>
                  </a:lnTo>
                  <a:lnTo>
                    <a:pt x="142" y="289"/>
                  </a:lnTo>
                  <a:lnTo>
                    <a:pt x="142" y="302"/>
                  </a:lnTo>
                  <a:lnTo>
                    <a:pt x="146" y="320"/>
                  </a:lnTo>
                  <a:lnTo>
                    <a:pt x="146" y="333"/>
                  </a:lnTo>
                  <a:lnTo>
                    <a:pt x="150" y="341"/>
                  </a:lnTo>
                  <a:lnTo>
                    <a:pt x="150" y="350"/>
                  </a:lnTo>
                  <a:lnTo>
                    <a:pt x="154" y="363"/>
                  </a:lnTo>
                  <a:lnTo>
                    <a:pt x="154" y="371"/>
                  </a:lnTo>
                  <a:lnTo>
                    <a:pt x="158" y="380"/>
                  </a:lnTo>
                  <a:lnTo>
                    <a:pt x="158" y="389"/>
                  </a:lnTo>
                  <a:lnTo>
                    <a:pt x="162" y="393"/>
                  </a:lnTo>
                  <a:lnTo>
                    <a:pt x="162" y="397"/>
                  </a:lnTo>
                  <a:lnTo>
                    <a:pt x="166" y="393"/>
                  </a:lnTo>
                  <a:lnTo>
                    <a:pt x="166" y="376"/>
                  </a:lnTo>
                  <a:lnTo>
                    <a:pt x="170" y="350"/>
                  </a:lnTo>
                  <a:lnTo>
                    <a:pt x="170" y="311"/>
                  </a:lnTo>
                  <a:lnTo>
                    <a:pt x="174" y="281"/>
                  </a:lnTo>
                  <a:lnTo>
                    <a:pt x="174" y="263"/>
                  </a:lnTo>
                  <a:lnTo>
                    <a:pt x="178" y="268"/>
                  </a:lnTo>
                  <a:lnTo>
                    <a:pt x="178" y="294"/>
                  </a:lnTo>
                  <a:lnTo>
                    <a:pt x="182" y="294"/>
                  </a:lnTo>
                  <a:lnTo>
                    <a:pt x="182" y="281"/>
                  </a:lnTo>
                  <a:lnTo>
                    <a:pt x="187" y="272"/>
                  </a:lnTo>
                  <a:lnTo>
                    <a:pt x="187" y="276"/>
                  </a:lnTo>
                  <a:lnTo>
                    <a:pt x="191" y="294"/>
                  </a:lnTo>
                  <a:lnTo>
                    <a:pt x="191" y="328"/>
                  </a:lnTo>
                  <a:lnTo>
                    <a:pt x="195" y="367"/>
                  </a:lnTo>
                  <a:lnTo>
                    <a:pt x="195" y="406"/>
                  </a:lnTo>
                  <a:lnTo>
                    <a:pt x="199" y="432"/>
                  </a:lnTo>
                  <a:lnTo>
                    <a:pt x="199" y="449"/>
                  </a:lnTo>
                  <a:lnTo>
                    <a:pt x="203" y="445"/>
                  </a:lnTo>
                  <a:lnTo>
                    <a:pt x="203" y="432"/>
                  </a:lnTo>
                  <a:lnTo>
                    <a:pt x="207" y="406"/>
                  </a:lnTo>
                  <a:lnTo>
                    <a:pt x="207" y="380"/>
                  </a:lnTo>
                  <a:lnTo>
                    <a:pt x="211" y="350"/>
                  </a:lnTo>
                  <a:lnTo>
                    <a:pt x="211" y="328"/>
                  </a:lnTo>
                  <a:lnTo>
                    <a:pt x="215" y="320"/>
                  </a:lnTo>
                  <a:lnTo>
                    <a:pt x="219" y="328"/>
                  </a:lnTo>
                  <a:lnTo>
                    <a:pt x="219" y="333"/>
                  </a:lnTo>
                  <a:lnTo>
                    <a:pt x="223" y="341"/>
                  </a:lnTo>
                  <a:lnTo>
                    <a:pt x="227" y="341"/>
                  </a:lnTo>
                  <a:lnTo>
                    <a:pt x="227" y="333"/>
                  </a:lnTo>
                  <a:lnTo>
                    <a:pt x="231" y="320"/>
                  </a:lnTo>
                  <a:lnTo>
                    <a:pt x="231" y="302"/>
                  </a:lnTo>
                  <a:lnTo>
                    <a:pt x="235" y="285"/>
                  </a:lnTo>
                  <a:lnTo>
                    <a:pt x="235" y="259"/>
                  </a:lnTo>
                  <a:lnTo>
                    <a:pt x="243" y="246"/>
                  </a:lnTo>
                  <a:lnTo>
                    <a:pt x="239" y="246"/>
                  </a:lnTo>
                  <a:lnTo>
                    <a:pt x="243" y="250"/>
                  </a:lnTo>
                  <a:lnTo>
                    <a:pt x="247" y="246"/>
                  </a:lnTo>
                  <a:lnTo>
                    <a:pt x="251" y="250"/>
                  </a:lnTo>
                  <a:lnTo>
                    <a:pt x="251" y="255"/>
                  </a:lnTo>
                  <a:lnTo>
                    <a:pt x="255" y="263"/>
                  </a:lnTo>
                  <a:lnTo>
                    <a:pt x="255" y="272"/>
                  </a:lnTo>
                  <a:lnTo>
                    <a:pt x="259" y="281"/>
                  </a:lnTo>
                  <a:lnTo>
                    <a:pt x="259" y="285"/>
                  </a:lnTo>
                  <a:lnTo>
                    <a:pt x="263" y="289"/>
                  </a:lnTo>
                  <a:lnTo>
                    <a:pt x="263" y="298"/>
                  </a:lnTo>
                  <a:lnTo>
                    <a:pt x="267" y="311"/>
                  </a:lnTo>
                  <a:lnTo>
                    <a:pt x="267" y="320"/>
                  </a:lnTo>
                  <a:lnTo>
                    <a:pt x="271" y="328"/>
                  </a:lnTo>
                  <a:lnTo>
                    <a:pt x="271" y="337"/>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4" name="Freeform 188"/>
            <p:cNvSpPr>
              <a:spLocks/>
            </p:cNvSpPr>
            <p:nvPr/>
          </p:nvSpPr>
          <p:spPr bwMode="auto">
            <a:xfrm>
              <a:off x="2274" y="1971"/>
              <a:ext cx="505" cy="917"/>
            </a:xfrm>
            <a:custGeom>
              <a:avLst/>
              <a:gdLst>
                <a:gd name="T0" fmla="*/ 5 w 272"/>
                <a:gd name="T1" fmla="*/ 190 h 514"/>
                <a:gd name="T2" fmla="*/ 13 w 272"/>
                <a:gd name="T3" fmla="*/ 212 h 514"/>
                <a:gd name="T4" fmla="*/ 17 w 272"/>
                <a:gd name="T5" fmla="*/ 160 h 514"/>
                <a:gd name="T6" fmla="*/ 25 w 272"/>
                <a:gd name="T7" fmla="*/ 138 h 514"/>
                <a:gd name="T8" fmla="*/ 33 w 272"/>
                <a:gd name="T9" fmla="*/ 169 h 514"/>
                <a:gd name="T10" fmla="*/ 37 w 272"/>
                <a:gd name="T11" fmla="*/ 294 h 514"/>
                <a:gd name="T12" fmla="*/ 45 w 272"/>
                <a:gd name="T13" fmla="*/ 276 h 514"/>
                <a:gd name="T14" fmla="*/ 53 w 272"/>
                <a:gd name="T15" fmla="*/ 238 h 514"/>
                <a:gd name="T16" fmla="*/ 57 w 272"/>
                <a:gd name="T17" fmla="*/ 177 h 514"/>
                <a:gd name="T18" fmla="*/ 65 w 272"/>
                <a:gd name="T19" fmla="*/ 61 h 514"/>
                <a:gd name="T20" fmla="*/ 73 w 272"/>
                <a:gd name="T21" fmla="*/ 43 h 514"/>
                <a:gd name="T22" fmla="*/ 77 w 272"/>
                <a:gd name="T23" fmla="*/ 272 h 514"/>
                <a:gd name="T24" fmla="*/ 85 w 272"/>
                <a:gd name="T25" fmla="*/ 82 h 514"/>
                <a:gd name="T26" fmla="*/ 89 w 272"/>
                <a:gd name="T27" fmla="*/ 65 h 514"/>
                <a:gd name="T28" fmla="*/ 98 w 272"/>
                <a:gd name="T29" fmla="*/ 130 h 514"/>
                <a:gd name="T30" fmla="*/ 102 w 272"/>
                <a:gd name="T31" fmla="*/ 39 h 514"/>
                <a:gd name="T32" fmla="*/ 110 w 272"/>
                <a:gd name="T33" fmla="*/ 95 h 514"/>
                <a:gd name="T34" fmla="*/ 114 w 272"/>
                <a:gd name="T35" fmla="*/ 160 h 514"/>
                <a:gd name="T36" fmla="*/ 122 w 272"/>
                <a:gd name="T37" fmla="*/ 95 h 514"/>
                <a:gd name="T38" fmla="*/ 126 w 272"/>
                <a:gd name="T39" fmla="*/ 9 h 514"/>
                <a:gd name="T40" fmla="*/ 134 w 272"/>
                <a:gd name="T41" fmla="*/ 43 h 514"/>
                <a:gd name="T42" fmla="*/ 142 w 272"/>
                <a:gd name="T43" fmla="*/ 125 h 514"/>
                <a:gd name="T44" fmla="*/ 146 w 272"/>
                <a:gd name="T45" fmla="*/ 156 h 514"/>
                <a:gd name="T46" fmla="*/ 154 w 272"/>
                <a:gd name="T47" fmla="*/ 220 h 514"/>
                <a:gd name="T48" fmla="*/ 158 w 272"/>
                <a:gd name="T49" fmla="*/ 311 h 514"/>
                <a:gd name="T50" fmla="*/ 166 w 272"/>
                <a:gd name="T51" fmla="*/ 177 h 514"/>
                <a:gd name="T52" fmla="*/ 170 w 272"/>
                <a:gd name="T53" fmla="*/ 99 h 514"/>
                <a:gd name="T54" fmla="*/ 178 w 272"/>
                <a:gd name="T55" fmla="*/ 220 h 514"/>
                <a:gd name="T56" fmla="*/ 183 w 272"/>
                <a:gd name="T57" fmla="*/ 428 h 514"/>
                <a:gd name="T58" fmla="*/ 191 w 272"/>
                <a:gd name="T59" fmla="*/ 484 h 514"/>
                <a:gd name="T60" fmla="*/ 195 w 272"/>
                <a:gd name="T61" fmla="*/ 138 h 514"/>
                <a:gd name="T62" fmla="*/ 203 w 272"/>
                <a:gd name="T63" fmla="*/ 134 h 514"/>
                <a:gd name="T64" fmla="*/ 207 w 272"/>
                <a:gd name="T65" fmla="*/ 56 h 514"/>
                <a:gd name="T66" fmla="*/ 215 w 272"/>
                <a:gd name="T67" fmla="*/ 82 h 514"/>
                <a:gd name="T68" fmla="*/ 219 w 272"/>
                <a:gd name="T69" fmla="*/ 130 h 514"/>
                <a:gd name="T70" fmla="*/ 227 w 272"/>
                <a:gd name="T71" fmla="*/ 22 h 514"/>
                <a:gd name="T72" fmla="*/ 231 w 272"/>
                <a:gd name="T73" fmla="*/ 52 h 514"/>
                <a:gd name="T74" fmla="*/ 239 w 272"/>
                <a:gd name="T75" fmla="*/ 17 h 514"/>
                <a:gd name="T76" fmla="*/ 243 w 272"/>
                <a:gd name="T77" fmla="*/ 39 h 514"/>
                <a:gd name="T78" fmla="*/ 251 w 272"/>
                <a:gd name="T79" fmla="*/ 112 h 514"/>
                <a:gd name="T80" fmla="*/ 259 w 272"/>
                <a:gd name="T81" fmla="*/ 125 h 514"/>
                <a:gd name="T82" fmla="*/ 267 w 272"/>
                <a:gd name="T83" fmla="*/ 147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2" h="514">
                  <a:moveTo>
                    <a:pt x="0" y="160"/>
                  </a:moveTo>
                  <a:lnTo>
                    <a:pt x="5" y="173"/>
                  </a:lnTo>
                  <a:lnTo>
                    <a:pt x="5" y="190"/>
                  </a:lnTo>
                  <a:lnTo>
                    <a:pt x="9" y="203"/>
                  </a:lnTo>
                  <a:lnTo>
                    <a:pt x="9" y="212"/>
                  </a:lnTo>
                  <a:lnTo>
                    <a:pt x="13" y="212"/>
                  </a:lnTo>
                  <a:lnTo>
                    <a:pt x="13" y="194"/>
                  </a:lnTo>
                  <a:lnTo>
                    <a:pt x="17" y="177"/>
                  </a:lnTo>
                  <a:lnTo>
                    <a:pt x="17" y="160"/>
                  </a:lnTo>
                  <a:lnTo>
                    <a:pt x="21" y="147"/>
                  </a:lnTo>
                  <a:lnTo>
                    <a:pt x="21" y="134"/>
                  </a:lnTo>
                  <a:lnTo>
                    <a:pt x="25" y="138"/>
                  </a:lnTo>
                  <a:lnTo>
                    <a:pt x="29" y="138"/>
                  </a:lnTo>
                  <a:lnTo>
                    <a:pt x="29" y="147"/>
                  </a:lnTo>
                  <a:lnTo>
                    <a:pt x="33" y="169"/>
                  </a:lnTo>
                  <a:lnTo>
                    <a:pt x="33" y="203"/>
                  </a:lnTo>
                  <a:lnTo>
                    <a:pt x="37" y="251"/>
                  </a:lnTo>
                  <a:lnTo>
                    <a:pt x="37" y="294"/>
                  </a:lnTo>
                  <a:lnTo>
                    <a:pt x="41" y="315"/>
                  </a:lnTo>
                  <a:lnTo>
                    <a:pt x="45" y="298"/>
                  </a:lnTo>
                  <a:lnTo>
                    <a:pt x="45" y="276"/>
                  </a:lnTo>
                  <a:lnTo>
                    <a:pt x="49" y="255"/>
                  </a:lnTo>
                  <a:lnTo>
                    <a:pt x="49" y="242"/>
                  </a:lnTo>
                  <a:lnTo>
                    <a:pt x="53" y="238"/>
                  </a:lnTo>
                  <a:lnTo>
                    <a:pt x="53" y="229"/>
                  </a:lnTo>
                  <a:lnTo>
                    <a:pt x="57" y="212"/>
                  </a:lnTo>
                  <a:lnTo>
                    <a:pt x="57" y="177"/>
                  </a:lnTo>
                  <a:lnTo>
                    <a:pt x="61" y="138"/>
                  </a:lnTo>
                  <a:lnTo>
                    <a:pt x="61" y="95"/>
                  </a:lnTo>
                  <a:lnTo>
                    <a:pt x="65" y="61"/>
                  </a:lnTo>
                  <a:lnTo>
                    <a:pt x="65" y="35"/>
                  </a:lnTo>
                  <a:lnTo>
                    <a:pt x="69" y="17"/>
                  </a:lnTo>
                  <a:lnTo>
                    <a:pt x="73" y="43"/>
                  </a:lnTo>
                  <a:lnTo>
                    <a:pt x="73" y="104"/>
                  </a:lnTo>
                  <a:lnTo>
                    <a:pt x="77" y="186"/>
                  </a:lnTo>
                  <a:lnTo>
                    <a:pt x="77" y="272"/>
                  </a:lnTo>
                  <a:lnTo>
                    <a:pt x="81" y="233"/>
                  </a:lnTo>
                  <a:lnTo>
                    <a:pt x="81" y="160"/>
                  </a:lnTo>
                  <a:lnTo>
                    <a:pt x="85" y="82"/>
                  </a:lnTo>
                  <a:lnTo>
                    <a:pt x="85" y="35"/>
                  </a:lnTo>
                  <a:lnTo>
                    <a:pt x="89" y="35"/>
                  </a:lnTo>
                  <a:lnTo>
                    <a:pt x="89" y="65"/>
                  </a:lnTo>
                  <a:lnTo>
                    <a:pt x="94" y="108"/>
                  </a:lnTo>
                  <a:lnTo>
                    <a:pt x="94" y="134"/>
                  </a:lnTo>
                  <a:lnTo>
                    <a:pt x="98" y="130"/>
                  </a:lnTo>
                  <a:lnTo>
                    <a:pt x="98" y="99"/>
                  </a:lnTo>
                  <a:lnTo>
                    <a:pt x="102" y="61"/>
                  </a:lnTo>
                  <a:lnTo>
                    <a:pt x="102" y="39"/>
                  </a:lnTo>
                  <a:lnTo>
                    <a:pt x="106" y="39"/>
                  </a:lnTo>
                  <a:lnTo>
                    <a:pt x="106" y="61"/>
                  </a:lnTo>
                  <a:lnTo>
                    <a:pt x="110" y="95"/>
                  </a:lnTo>
                  <a:lnTo>
                    <a:pt x="110" y="130"/>
                  </a:lnTo>
                  <a:lnTo>
                    <a:pt x="114" y="151"/>
                  </a:lnTo>
                  <a:lnTo>
                    <a:pt x="114" y="160"/>
                  </a:lnTo>
                  <a:lnTo>
                    <a:pt x="118" y="147"/>
                  </a:lnTo>
                  <a:lnTo>
                    <a:pt x="118" y="125"/>
                  </a:lnTo>
                  <a:lnTo>
                    <a:pt x="122" y="95"/>
                  </a:lnTo>
                  <a:lnTo>
                    <a:pt x="122" y="61"/>
                  </a:lnTo>
                  <a:lnTo>
                    <a:pt x="126" y="30"/>
                  </a:lnTo>
                  <a:lnTo>
                    <a:pt x="126" y="9"/>
                  </a:lnTo>
                  <a:lnTo>
                    <a:pt x="130" y="0"/>
                  </a:lnTo>
                  <a:lnTo>
                    <a:pt x="134" y="9"/>
                  </a:lnTo>
                  <a:lnTo>
                    <a:pt x="134" y="43"/>
                  </a:lnTo>
                  <a:lnTo>
                    <a:pt x="138" y="73"/>
                  </a:lnTo>
                  <a:lnTo>
                    <a:pt x="138" y="99"/>
                  </a:lnTo>
                  <a:lnTo>
                    <a:pt x="142" y="125"/>
                  </a:lnTo>
                  <a:lnTo>
                    <a:pt x="142" y="143"/>
                  </a:lnTo>
                  <a:lnTo>
                    <a:pt x="146" y="151"/>
                  </a:lnTo>
                  <a:lnTo>
                    <a:pt x="146" y="156"/>
                  </a:lnTo>
                  <a:lnTo>
                    <a:pt x="150" y="169"/>
                  </a:lnTo>
                  <a:lnTo>
                    <a:pt x="150" y="190"/>
                  </a:lnTo>
                  <a:lnTo>
                    <a:pt x="154" y="220"/>
                  </a:lnTo>
                  <a:lnTo>
                    <a:pt x="154" y="259"/>
                  </a:lnTo>
                  <a:lnTo>
                    <a:pt x="158" y="294"/>
                  </a:lnTo>
                  <a:lnTo>
                    <a:pt x="158" y="311"/>
                  </a:lnTo>
                  <a:lnTo>
                    <a:pt x="162" y="294"/>
                  </a:lnTo>
                  <a:lnTo>
                    <a:pt x="162" y="242"/>
                  </a:lnTo>
                  <a:lnTo>
                    <a:pt x="166" y="177"/>
                  </a:lnTo>
                  <a:lnTo>
                    <a:pt x="166" y="121"/>
                  </a:lnTo>
                  <a:lnTo>
                    <a:pt x="170" y="95"/>
                  </a:lnTo>
                  <a:lnTo>
                    <a:pt x="170" y="99"/>
                  </a:lnTo>
                  <a:lnTo>
                    <a:pt x="174" y="130"/>
                  </a:lnTo>
                  <a:lnTo>
                    <a:pt x="174" y="173"/>
                  </a:lnTo>
                  <a:lnTo>
                    <a:pt x="178" y="220"/>
                  </a:lnTo>
                  <a:lnTo>
                    <a:pt x="178" y="281"/>
                  </a:lnTo>
                  <a:lnTo>
                    <a:pt x="183" y="354"/>
                  </a:lnTo>
                  <a:lnTo>
                    <a:pt x="183" y="428"/>
                  </a:lnTo>
                  <a:lnTo>
                    <a:pt x="187" y="488"/>
                  </a:lnTo>
                  <a:lnTo>
                    <a:pt x="187" y="514"/>
                  </a:lnTo>
                  <a:lnTo>
                    <a:pt x="191" y="484"/>
                  </a:lnTo>
                  <a:lnTo>
                    <a:pt x="191" y="298"/>
                  </a:lnTo>
                  <a:lnTo>
                    <a:pt x="195" y="199"/>
                  </a:lnTo>
                  <a:lnTo>
                    <a:pt x="195" y="138"/>
                  </a:lnTo>
                  <a:lnTo>
                    <a:pt x="199" y="117"/>
                  </a:lnTo>
                  <a:lnTo>
                    <a:pt x="199" y="125"/>
                  </a:lnTo>
                  <a:lnTo>
                    <a:pt x="203" y="134"/>
                  </a:lnTo>
                  <a:lnTo>
                    <a:pt x="203" y="130"/>
                  </a:lnTo>
                  <a:lnTo>
                    <a:pt x="207" y="99"/>
                  </a:lnTo>
                  <a:lnTo>
                    <a:pt x="207" y="56"/>
                  </a:lnTo>
                  <a:lnTo>
                    <a:pt x="211" y="30"/>
                  </a:lnTo>
                  <a:lnTo>
                    <a:pt x="211" y="39"/>
                  </a:lnTo>
                  <a:lnTo>
                    <a:pt x="215" y="82"/>
                  </a:lnTo>
                  <a:lnTo>
                    <a:pt x="215" y="130"/>
                  </a:lnTo>
                  <a:lnTo>
                    <a:pt x="219" y="151"/>
                  </a:lnTo>
                  <a:lnTo>
                    <a:pt x="219" y="130"/>
                  </a:lnTo>
                  <a:lnTo>
                    <a:pt x="223" y="86"/>
                  </a:lnTo>
                  <a:lnTo>
                    <a:pt x="223" y="43"/>
                  </a:lnTo>
                  <a:lnTo>
                    <a:pt x="227" y="22"/>
                  </a:lnTo>
                  <a:lnTo>
                    <a:pt x="227" y="26"/>
                  </a:lnTo>
                  <a:lnTo>
                    <a:pt x="231" y="39"/>
                  </a:lnTo>
                  <a:lnTo>
                    <a:pt x="231" y="52"/>
                  </a:lnTo>
                  <a:lnTo>
                    <a:pt x="235" y="48"/>
                  </a:lnTo>
                  <a:lnTo>
                    <a:pt x="235" y="35"/>
                  </a:lnTo>
                  <a:lnTo>
                    <a:pt x="239" y="17"/>
                  </a:lnTo>
                  <a:lnTo>
                    <a:pt x="239" y="13"/>
                  </a:lnTo>
                  <a:lnTo>
                    <a:pt x="243" y="22"/>
                  </a:lnTo>
                  <a:lnTo>
                    <a:pt x="243" y="39"/>
                  </a:lnTo>
                  <a:lnTo>
                    <a:pt x="247" y="56"/>
                  </a:lnTo>
                  <a:lnTo>
                    <a:pt x="247" y="95"/>
                  </a:lnTo>
                  <a:lnTo>
                    <a:pt x="251" y="112"/>
                  </a:lnTo>
                  <a:lnTo>
                    <a:pt x="251" y="125"/>
                  </a:lnTo>
                  <a:lnTo>
                    <a:pt x="255" y="130"/>
                  </a:lnTo>
                  <a:lnTo>
                    <a:pt x="259" y="125"/>
                  </a:lnTo>
                  <a:lnTo>
                    <a:pt x="263" y="134"/>
                  </a:lnTo>
                  <a:lnTo>
                    <a:pt x="263" y="143"/>
                  </a:lnTo>
                  <a:lnTo>
                    <a:pt x="267" y="147"/>
                  </a:lnTo>
                  <a:lnTo>
                    <a:pt x="267" y="138"/>
                  </a:lnTo>
                  <a:lnTo>
                    <a:pt x="272" y="121"/>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5" name="Freeform 189"/>
            <p:cNvSpPr>
              <a:spLocks/>
            </p:cNvSpPr>
            <p:nvPr/>
          </p:nvSpPr>
          <p:spPr bwMode="auto">
            <a:xfrm>
              <a:off x="2779" y="1725"/>
              <a:ext cx="511" cy="1249"/>
            </a:xfrm>
            <a:custGeom>
              <a:avLst/>
              <a:gdLst>
                <a:gd name="T0" fmla="*/ 4 w 275"/>
                <a:gd name="T1" fmla="*/ 255 h 700"/>
                <a:gd name="T2" fmla="*/ 8 w 275"/>
                <a:gd name="T3" fmla="*/ 419 h 700"/>
                <a:gd name="T4" fmla="*/ 16 w 275"/>
                <a:gd name="T5" fmla="*/ 475 h 700"/>
                <a:gd name="T6" fmla="*/ 20 w 275"/>
                <a:gd name="T7" fmla="*/ 376 h 700"/>
                <a:gd name="T8" fmla="*/ 28 w 275"/>
                <a:gd name="T9" fmla="*/ 289 h 700"/>
                <a:gd name="T10" fmla="*/ 32 w 275"/>
                <a:gd name="T11" fmla="*/ 199 h 700"/>
                <a:gd name="T12" fmla="*/ 40 w 275"/>
                <a:gd name="T13" fmla="*/ 194 h 700"/>
                <a:gd name="T14" fmla="*/ 48 w 275"/>
                <a:gd name="T15" fmla="*/ 216 h 700"/>
                <a:gd name="T16" fmla="*/ 52 w 275"/>
                <a:gd name="T17" fmla="*/ 268 h 700"/>
                <a:gd name="T18" fmla="*/ 60 w 275"/>
                <a:gd name="T19" fmla="*/ 324 h 700"/>
                <a:gd name="T20" fmla="*/ 64 w 275"/>
                <a:gd name="T21" fmla="*/ 315 h 700"/>
                <a:gd name="T22" fmla="*/ 72 w 275"/>
                <a:gd name="T23" fmla="*/ 319 h 700"/>
                <a:gd name="T24" fmla="*/ 76 w 275"/>
                <a:gd name="T25" fmla="*/ 332 h 700"/>
                <a:gd name="T26" fmla="*/ 84 w 275"/>
                <a:gd name="T27" fmla="*/ 354 h 700"/>
                <a:gd name="T28" fmla="*/ 89 w 275"/>
                <a:gd name="T29" fmla="*/ 298 h 700"/>
                <a:gd name="T30" fmla="*/ 97 w 275"/>
                <a:gd name="T31" fmla="*/ 272 h 700"/>
                <a:gd name="T32" fmla="*/ 105 w 275"/>
                <a:gd name="T33" fmla="*/ 246 h 700"/>
                <a:gd name="T34" fmla="*/ 109 w 275"/>
                <a:gd name="T35" fmla="*/ 250 h 700"/>
                <a:gd name="T36" fmla="*/ 117 w 275"/>
                <a:gd name="T37" fmla="*/ 315 h 700"/>
                <a:gd name="T38" fmla="*/ 121 w 275"/>
                <a:gd name="T39" fmla="*/ 380 h 700"/>
                <a:gd name="T40" fmla="*/ 129 w 275"/>
                <a:gd name="T41" fmla="*/ 345 h 700"/>
                <a:gd name="T42" fmla="*/ 133 w 275"/>
                <a:gd name="T43" fmla="*/ 319 h 700"/>
                <a:gd name="T44" fmla="*/ 141 w 275"/>
                <a:gd name="T45" fmla="*/ 337 h 700"/>
                <a:gd name="T46" fmla="*/ 145 w 275"/>
                <a:gd name="T47" fmla="*/ 168 h 700"/>
                <a:gd name="T48" fmla="*/ 157 w 275"/>
                <a:gd name="T49" fmla="*/ 160 h 700"/>
                <a:gd name="T50" fmla="*/ 165 w 275"/>
                <a:gd name="T51" fmla="*/ 207 h 700"/>
                <a:gd name="T52" fmla="*/ 169 w 275"/>
                <a:gd name="T53" fmla="*/ 246 h 700"/>
                <a:gd name="T54" fmla="*/ 178 w 275"/>
                <a:gd name="T55" fmla="*/ 354 h 700"/>
                <a:gd name="T56" fmla="*/ 182 w 275"/>
                <a:gd name="T57" fmla="*/ 471 h 700"/>
                <a:gd name="T58" fmla="*/ 190 w 275"/>
                <a:gd name="T59" fmla="*/ 285 h 700"/>
                <a:gd name="T60" fmla="*/ 198 w 275"/>
                <a:gd name="T61" fmla="*/ 207 h 700"/>
                <a:gd name="T62" fmla="*/ 202 w 275"/>
                <a:gd name="T63" fmla="*/ 199 h 700"/>
                <a:gd name="T64" fmla="*/ 214 w 275"/>
                <a:gd name="T65" fmla="*/ 181 h 700"/>
                <a:gd name="T66" fmla="*/ 218 w 275"/>
                <a:gd name="T67" fmla="*/ 250 h 700"/>
                <a:gd name="T68" fmla="*/ 226 w 275"/>
                <a:gd name="T69" fmla="*/ 540 h 700"/>
                <a:gd name="T70" fmla="*/ 230 w 275"/>
                <a:gd name="T71" fmla="*/ 700 h 700"/>
                <a:gd name="T72" fmla="*/ 238 w 275"/>
                <a:gd name="T73" fmla="*/ 587 h 700"/>
                <a:gd name="T74" fmla="*/ 242 w 275"/>
                <a:gd name="T75" fmla="*/ 276 h 700"/>
                <a:gd name="T76" fmla="*/ 250 w 275"/>
                <a:gd name="T77" fmla="*/ 17 h 700"/>
                <a:gd name="T78" fmla="*/ 254 w 275"/>
                <a:gd name="T79" fmla="*/ 47 h 700"/>
                <a:gd name="T80" fmla="*/ 262 w 275"/>
                <a:gd name="T81" fmla="*/ 220 h 700"/>
                <a:gd name="T82" fmla="*/ 275 w 275"/>
                <a:gd name="T83" fmla="*/ 259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5" h="700">
                  <a:moveTo>
                    <a:pt x="0" y="259"/>
                  </a:moveTo>
                  <a:lnTo>
                    <a:pt x="0" y="246"/>
                  </a:lnTo>
                  <a:lnTo>
                    <a:pt x="4" y="255"/>
                  </a:lnTo>
                  <a:lnTo>
                    <a:pt x="4" y="294"/>
                  </a:lnTo>
                  <a:lnTo>
                    <a:pt x="8" y="354"/>
                  </a:lnTo>
                  <a:lnTo>
                    <a:pt x="8" y="419"/>
                  </a:lnTo>
                  <a:lnTo>
                    <a:pt x="12" y="466"/>
                  </a:lnTo>
                  <a:lnTo>
                    <a:pt x="12" y="484"/>
                  </a:lnTo>
                  <a:lnTo>
                    <a:pt x="16" y="475"/>
                  </a:lnTo>
                  <a:lnTo>
                    <a:pt x="16" y="449"/>
                  </a:lnTo>
                  <a:lnTo>
                    <a:pt x="20" y="414"/>
                  </a:lnTo>
                  <a:lnTo>
                    <a:pt x="20" y="376"/>
                  </a:lnTo>
                  <a:lnTo>
                    <a:pt x="24" y="341"/>
                  </a:lnTo>
                  <a:lnTo>
                    <a:pt x="24" y="315"/>
                  </a:lnTo>
                  <a:lnTo>
                    <a:pt x="28" y="289"/>
                  </a:lnTo>
                  <a:lnTo>
                    <a:pt x="28" y="268"/>
                  </a:lnTo>
                  <a:lnTo>
                    <a:pt x="32" y="246"/>
                  </a:lnTo>
                  <a:lnTo>
                    <a:pt x="32" y="199"/>
                  </a:lnTo>
                  <a:lnTo>
                    <a:pt x="36" y="186"/>
                  </a:lnTo>
                  <a:lnTo>
                    <a:pt x="36" y="190"/>
                  </a:lnTo>
                  <a:lnTo>
                    <a:pt x="40" y="194"/>
                  </a:lnTo>
                  <a:lnTo>
                    <a:pt x="40" y="203"/>
                  </a:lnTo>
                  <a:lnTo>
                    <a:pt x="44" y="207"/>
                  </a:lnTo>
                  <a:lnTo>
                    <a:pt x="48" y="216"/>
                  </a:lnTo>
                  <a:lnTo>
                    <a:pt x="48" y="229"/>
                  </a:lnTo>
                  <a:lnTo>
                    <a:pt x="52" y="246"/>
                  </a:lnTo>
                  <a:lnTo>
                    <a:pt x="52" y="268"/>
                  </a:lnTo>
                  <a:lnTo>
                    <a:pt x="56" y="294"/>
                  </a:lnTo>
                  <a:lnTo>
                    <a:pt x="56" y="311"/>
                  </a:lnTo>
                  <a:lnTo>
                    <a:pt x="60" y="324"/>
                  </a:lnTo>
                  <a:lnTo>
                    <a:pt x="60" y="328"/>
                  </a:lnTo>
                  <a:lnTo>
                    <a:pt x="64" y="319"/>
                  </a:lnTo>
                  <a:lnTo>
                    <a:pt x="64" y="315"/>
                  </a:lnTo>
                  <a:lnTo>
                    <a:pt x="68" y="311"/>
                  </a:lnTo>
                  <a:lnTo>
                    <a:pt x="68" y="315"/>
                  </a:lnTo>
                  <a:lnTo>
                    <a:pt x="72" y="319"/>
                  </a:lnTo>
                  <a:lnTo>
                    <a:pt x="72" y="324"/>
                  </a:lnTo>
                  <a:lnTo>
                    <a:pt x="76" y="328"/>
                  </a:lnTo>
                  <a:lnTo>
                    <a:pt x="76" y="332"/>
                  </a:lnTo>
                  <a:lnTo>
                    <a:pt x="80" y="345"/>
                  </a:lnTo>
                  <a:lnTo>
                    <a:pt x="80" y="350"/>
                  </a:lnTo>
                  <a:lnTo>
                    <a:pt x="84" y="354"/>
                  </a:lnTo>
                  <a:lnTo>
                    <a:pt x="84" y="345"/>
                  </a:lnTo>
                  <a:lnTo>
                    <a:pt x="89" y="332"/>
                  </a:lnTo>
                  <a:lnTo>
                    <a:pt x="89" y="298"/>
                  </a:lnTo>
                  <a:lnTo>
                    <a:pt x="93" y="281"/>
                  </a:lnTo>
                  <a:lnTo>
                    <a:pt x="93" y="272"/>
                  </a:lnTo>
                  <a:lnTo>
                    <a:pt x="97" y="272"/>
                  </a:lnTo>
                  <a:lnTo>
                    <a:pt x="101" y="268"/>
                  </a:lnTo>
                  <a:lnTo>
                    <a:pt x="101" y="255"/>
                  </a:lnTo>
                  <a:lnTo>
                    <a:pt x="105" y="246"/>
                  </a:lnTo>
                  <a:lnTo>
                    <a:pt x="105" y="237"/>
                  </a:lnTo>
                  <a:lnTo>
                    <a:pt x="109" y="242"/>
                  </a:lnTo>
                  <a:lnTo>
                    <a:pt x="109" y="250"/>
                  </a:lnTo>
                  <a:lnTo>
                    <a:pt x="113" y="263"/>
                  </a:lnTo>
                  <a:lnTo>
                    <a:pt x="113" y="285"/>
                  </a:lnTo>
                  <a:lnTo>
                    <a:pt x="117" y="315"/>
                  </a:lnTo>
                  <a:lnTo>
                    <a:pt x="117" y="341"/>
                  </a:lnTo>
                  <a:lnTo>
                    <a:pt x="121" y="367"/>
                  </a:lnTo>
                  <a:lnTo>
                    <a:pt x="121" y="380"/>
                  </a:lnTo>
                  <a:lnTo>
                    <a:pt x="125" y="376"/>
                  </a:lnTo>
                  <a:lnTo>
                    <a:pt x="125" y="363"/>
                  </a:lnTo>
                  <a:lnTo>
                    <a:pt x="129" y="345"/>
                  </a:lnTo>
                  <a:lnTo>
                    <a:pt x="129" y="324"/>
                  </a:lnTo>
                  <a:lnTo>
                    <a:pt x="133" y="315"/>
                  </a:lnTo>
                  <a:lnTo>
                    <a:pt x="133" y="319"/>
                  </a:lnTo>
                  <a:lnTo>
                    <a:pt x="137" y="332"/>
                  </a:lnTo>
                  <a:lnTo>
                    <a:pt x="137" y="341"/>
                  </a:lnTo>
                  <a:lnTo>
                    <a:pt x="141" y="337"/>
                  </a:lnTo>
                  <a:lnTo>
                    <a:pt x="141" y="311"/>
                  </a:lnTo>
                  <a:lnTo>
                    <a:pt x="145" y="259"/>
                  </a:lnTo>
                  <a:lnTo>
                    <a:pt x="145" y="168"/>
                  </a:lnTo>
                  <a:lnTo>
                    <a:pt x="149" y="147"/>
                  </a:lnTo>
                  <a:lnTo>
                    <a:pt x="157" y="155"/>
                  </a:lnTo>
                  <a:lnTo>
                    <a:pt x="157" y="160"/>
                  </a:lnTo>
                  <a:lnTo>
                    <a:pt x="161" y="168"/>
                  </a:lnTo>
                  <a:lnTo>
                    <a:pt x="161" y="186"/>
                  </a:lnTo>
                  <a:lnTo>
                    <a:pt x="165" y="207"/>
                  </a:lnTo>
                  <a:lnTo>
                    <a:pt x="165" y="229"/>
                  </a:lnTo>
                  <a:lnTo>
                    <a:pt x="169" y="237"/>
                  </a:lnTo>
                  <a:lnTo>
                    <a:pt x="169" y="246"/>
                  </a:lnTo>
                  <a:lnTo>
                    <a:pt x="173" y="263"/>
                  </a:lnTo>
                  <a:lnTo>
                    <a:pt x="173" y="302"/>
                  </a:lnTo>
                  <a:lnTo>
                    <a:pt x="178" y="354"/>
                  </a:lnTo>
                  <a:lnTo>
                    <a:pt x="178" y="414"/>
                  </a:lnTo>
                  <a:lnTo>
                    <a:pt x="182" y="458"/>
                  </a:lnTo>
                  <a:lnTo>
                    <a:pt x="182" y="471"/>
                  </a:lnTo>
                  <a:lnTo>
                    <a:pt x="186" y="436"/>
                  </a:lnTo>
                  <a:lnTo>
                    <a:pt x="186" y="367"/>
                  </a:lnTo>
                  <a:lnTo>
                    <a:pt x="190" y="285"/>
                  </a:lnTo>
                  <a:lnTo>
                    <a:pt x="190" y="220"/>
                  </a:lnTo>
                  <a:lnTo>
                    <a:pt x="194" y="194"/>
                  </a:lnTo>
                  <a:lnTo>
                    <a:pt x="198" y="207"/>
                  </a:lnTo>
                  <a:lnTo>
                    <a:pt x="198" y="216"/>
                  </a:lnTo>
                  <a:lnTo>
                    <a:pt x="202" y="216"/>
                  </a:lnTo>
                  <a:lnTo>
                    <a:pt x="202" y="199"/>
                  </a:lnTo>
                  <a:lnTo>
                    <a:pt x="206" y="194"/>
                  </a:lnTo>
                  <a:lnTo>
                    <a:pt x="210" y="190"/>
                  </a:lnTo>
                  <a:lnTo>
                    <a:pt x="214" y="181"/>
                  </a:lnTo>
                  <a:lnTo>
                    <a:pt x="214" y="173"/>
                  </a:lnTo>
                  <a:lnTo>
                    <a:pt x="218" y="194"/>
                  </a:lnTo>
                  <a:lnTo>
                    <a:pt x="218" y="250"/>
                  </a:lnTo>
                  <a:lnTo>
                    <a:pt x="222" y="337"/>
                  </a:lnTo>
                  <a:lnTo>
                    <a:pt x="222" y="445"/>
                  </a:lnTo>
                  <a:lnTo>
                    <a:pt x="226" y="540"/>
                  </a:lnTo>
                  <a:lnTo>
                    <a:pt x="226" y="617"/>
                  </a:lnTo>
                  <a:lnTo>
                    <a:pt x="230" y="669"/>
                  </a:lnTo>
                  <a:lnTo>
                    <a:pt x="230" y="700"/>
                  </a:lnTo>
                  <a:lnTo>
                    <a:pt x="234" y="695"/>
                  </a:lnTo>
                  <a:lnTo>
                    <a:pt x="234" y="656"/>
                  </a:lnTo>
                  <a:lnTo>
                    <a:pt x="238" y="587"/>
                  </a:lnTo>
                  <a:lnTo>
                    <a:pt x="238" y="492"/>
                  </a:lnTo>
                  <a:lnTo>
                    <a:pt x="242" y="389"/>
                  </a:lnTo>
                  <a:lnTo>
                    <a:pt x="242" y="276"/>
                  </a:lnTo>
                  <a:lnTo>
                    <a:pt x="246" y="164"/>
                  </a:lnTo>
                  <a:lnTo>
                    <a:pt x="246" y="73"/>
                  </a:lnTo>
                  <a:lnTo>
                    <a:pt x="250" y="17"/>
                  </a:lnTo>
                  <a:lnTo>
                    <a:pt x="250" y="0"/>
                  </a:lnTo>
                  <a:lnTo>
                    <a:pt x="254" y="13"/>
                  </a:lnTo>
                  <a:lnTo>
                    <a:pt x="254" y="47"/>
                  </a:lnTo>
                  <a:lnTo>
                    <a:pt x="258" y="86"/>
                  </a:lnTo>
                  <a:lnTo>
                    <a:pt x="258" y="181"/>
                  </a:lnTo>
                  <a:lnTo>
                    <a:pt x="262" y="220"/>
                  </a:lnTo>
                  <a:lnTo>
                    <a:pt x="262" y="255"/>
                  </a:lnTo>
                  <a:lnTo>
                    <a:pt x="267" y="268"/>
                  </a:lnTo>
                  <a:lnTo>
                    <a:pt x="275" y="259"/>
                  </a:lnTo>
                  <a:lnTo>
                    <a:pt x="271" y="259"/>
                  </a:lnTo>
                  <a:lnTo>
                    <a:pt x="275" y="276"/>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6" name="Freeform 190"/>
            <p:cNvSpPr>
              <a:spLocks/>
            </p:cNvSpPr>
            <p:nvPr/>
          </p:nvSpPr>
          <p:spPr bwMode="auto">
            <a:xfrm>
              <a:off x="3785" y="1848"/>
              <a:ext cx="495" cy="764"/>
            </a:xfrm>
            <a:custGeom>
              <a:avLst/>
              <a:gdLst>
                <a:gd name="T0" fmla="*/ 4 w 267"/>
                <a:gd name="T1" fmla="*/ 272 h 428"/>
                <a:gd name="T2" fmla="*/ 12 w 267"/>
                <a:gd name="T3" fmla="*/ 294 h 428"/>
                <a:gd name="T4" fmla="*/ 16 w 267"/>
                <a:gd name="T5" fmla="*/ 194 h 428"/>
                <a:gd name="T6" fmla="*/ 24 w 267"/>
                <a:gd name="T7" fmla="*/ 363 h 428"/>
                <a:gd name="T8" fmla="*/ 28 w 267"/>
                <a:gd name="T9" fmla="*/ 350 h 428"/>
                <a:gd name="T10" fmla="*/ 36 w 267"/>
                <a:gd name="T11" fmla="*/ 173 h 428"/>
                <a:gd name="T12" fmla="*/ 40 w 267"/>
                <a:gd name="T13" fmla="*/ 4 h 428"/>
                <a:gd name="T14" fmla="*/ 48 w 267"/>
                <a:gd name="T15" fmla="*/ 73 h 428"/>
                <a:gd name="T16" fmla="*/ 52 w 267"/>
                <a:gd name="T17" fmla="*/ 333 h 428"/>
                <a:gd name="T18" fmla="*/ 60 w 267"/>
                <a:gd name="T19" fmla="*/ 419 h 428"/>
                <a:gd name="T20" fmla="*/ 64 w 267"/>
                <a:gd name="T21" fmla="*/ 229 h 428"/>
                <a:gd name="T22" fmla="*/ 72 w 267"/>
                <a:gd name="T23" fmla="*/ 60 h 428"/>
                <a:gd name="T24" fmla="*/ 76 w 267"/>
                <a:gd name="T25" fmla="*/ 17 h 428"/>
                <a:gd name="T26" fmla="*/ 85 w 267"/>
                <a:gd name="T27" fmla="*/ 99 h 428"/>
                <a:gd name="T28" fmla="*/ 89 w 267"/>
                <a:gd name="T29" fmla="*/ 216 h 428"/>
                <a:gd name="T30" fmla="*/ 97 w 267"/>
                <a:gd name="T31" fmla="*/ 263 h 428"/>
                <a:gd name="T32" fmla="*/ 105 w 267"/>
                <a:gd name="T33" fmla="*/ 276 h 428"/>
                <a:gd name="T34" fmla="*/ 113 w 267"/>
                <a:gd name="T35" fmla="*/ 281 h 428"/>
                <a:gd name="T36" fmla="*/ 117 w 267"/>
                <a:gd name="T37" fmla="*/ 246 h 428"/>
                <a:gd name="T38" fmla="*/ 125 w 267"/>
                <a:gd name="T39" fmla="*/ 341 h 428"/>
                <a:gd name="T40" fmla="*/ 129 w 267"/>
                <a:gd name="T41" fmla="*/ 345 h 428"/>
                <a:gd name="T42" fmla="*/ 137 w 267"/>
                <a:gd name="T43" fmla="*/ 285 h 428"/>
                <a:gd name="T44" fmla="*/ 141 w 267"/>
                <a:gd name="T45" fmla="*/ 164 h 428"/>
                <a:gd name="T46" fmla="*/ 149 w 267"/>
                <a:gd name="T47" fmla="*/ 121 h 428"/>
                <a:gd name="T48" fmla="*/ 157 w 267"/>
                <a:gd name="T49" fmla="*/ 168 h 428"/>
                <a:gd name="T50" fmla="*/ 165 w 267"/>
                <a:gd name="T51" fmla="*/ 155 h 428"/>
                <a:gd name="T52" fmla="*/ 170 w 267"/>
                <a:gd name="T53" fmla="*/ 181 h 428"/>
                <a:gd name="T54" fmla="*/ 178 w 267"/>
                <a:gd name="T55" fmla="*/ 255 h 428"/>
                <a:gd name="T56" fmla="*/ 182 w 267"/>
                <a:gd name="T57" fmla="*/ 341 h 428"/>
                <a:gd name="T58" fmla="*/ 190 w 267"/>
                <a:gd name="T59" fmla="*/ 238 h 428"/>
                <a:gd name="T60" fmla="*/ 194 w 267"/>
                <a:gd name="T61" fmla="*/ 155 h 428"/>
                <a:gd name="T62" fmla="*/ 202 w 267"/>
                <a:gd name="T63" fmla="*/ 207 h 428"/>
                <a:gd name="T64" fmla="*/ 206 w 267"/>
                <a:gd name="T65" fmla="*/ 354 h 428"/>
                <a:gd name="T66" fmla="*/ 210 w 267"/>
                <a:gd name="T67" fmla="*/ 380 h 428"/>
                <a:gd name="T68" fmla="*/ 218 w 267"/>
                <a:gd name="T69" fmla="*/ 177 h 428"/>
                <a:gd name="T70" fmla="*/ 222 w 267"/>
                <a:gd name="T71" fmla="*/ 56 h 428"/>
                <a:gd name="T72" fmla="*/ 230 w 267"/>
                <a:gd name="T73" fmla="*/ 78 h 428"/>
                <a:gd name="T74" fmla="*/ 238 w 267"/>
                <a:gd name="T75" fmla="*/ 142 h 428"/>
                <a:gd name="T76" fmla="*/ 242 w 267"/>
                <a:gd name="T77" fmla="*/ 207 h 428"/>
                <a:gd name="T78" fmla="*/ 250 w 267"/>
                <a:gd name="T79" fmla="*/ 320 h 428"/>
                <a:gd name="T80" fmla="*/ 258 w 267"/>
                <a:gd name="T81" fmla="*/ 142 h 428"/>
                <a:gd name="T82" fmla="*/ 263 w 267"/>
                <a:gd name="T83" fmla="*/ 47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7" h="428">
                  <a:moveTo>
                    <a:pt x="0" y="207"/>
                  </a:moveTo>
                  <a:lnTo>
                    <a:pt x="4" y="233"/>
                  </a:lnTo>
                  <a:lnTo>
                    <a:pt x="4" y="272"/>
                  </a:lnTo>
                  <a:lnTo>
                    <a:pt x="8" y="307"/>
                  </a:lnTo>
                  <a:lnTo>
                    <a:pt x="8" y="315"/>
                  </a:lnTo>
                  <a:lnTo>
                    <a:pt x="12" y="294"/>
                  </a:lnTo>
                  <a:lnTo>
                    <a:pt x="12" y="246"/>
                  </a:lnTo>
                  <a:lnTo>
                    <a:pt x="16" y="203"/>
                  </a:lnTo>
                  <a:lnTo>
                    <a:pt x="16" y="194"/>
                  </a:lnTo>
                  <a:lnTo>
                    <a:pt x="20" y="229"/>
                  </a:lnTo>
                  <a:lnTo>
                    <a:pt x="20" y="298"/>
                  </a:lnTo>
                  <a:lnTo>
                    <a:pt x="24" y="363"/>
                  </a:lnTo>
                  <a:lnTo>
                    <a:pt x="24" y="393"/>
                  </a:lnTo>
                  <a:lnTo>
                    <a:pt x="28" y="389"/>
                  </a:lnTo>
                  <a:lnTo>
                    <a:pt x="28" y="350"/>
                  </a:lnTo>
                  <a:lnTo>
                    <a:pt x="32" y="298"/>
                  </a:lnTo>
                  <a:lnTo>
                    <a:pt x="32" y="238"/>
                  </a:lnTo>
                  <a:lnTo>
                    <a:pt x="36" y="173"/>
                  </a:lnTo>
                  <a:lnTo>
                    <a:pt x="36" y="112"/>
                  </a:lnTo>
                  <a:lnTo>
                    <a:pt x="40" y="60"/>
                  </a:lnTo>
                  <a:lnTo>
                    <a:pt x="40" y="4"/>
                  </a:lnTo>
                  <a:lnTo>
                    <a:pt x="44" y="0"/>
                  </a:lnTo>
                  <a:lnTo>
                    <a:pt x="44" y="17"/>
                  </a:lnTo>
                  <a:lnTo>
                    <a:pt x="48" y="73"/>
                  </a:lnTo>
                  <a:lnTo>
                    <a:pt x="48" y="151"/>
                  </a:lnTo>
                  <a:lnTo>
                    <a:pt x="52" y="246"/>
                  </a:lnTo>
                  <a:lnTo>
                    <a:pt x="52" y="333"/>
                  </a:lnTo>
                  <a:lnTo>
                    <a:pt x="56" y="397"/>
                  </a:lnTo>
                  <a:lnTo>
                    <a:pt x="56" y="428"/>
                  </a:lnTo>
                  <a:lnTo>
                    <a:pt x="60" y="419"/>
                  </a:lnTo>
                  <a:lnTo>
                    <a:pt x="60" y="376"/>
                  </a:lnTo>
                  <a:lnTo>
                    <a:pt x="64" y="307"/>
                  </a:lnTo>
                  <a:lnTo>
                    <a:pt x="64" y="229"/>
                  </a:lnTo>
                  <a:lnTo>
                    <a:pt x="68" y="155"/>
                  </a:lnTo>
                  <a:lnTo>
                    <a:pt x="68" y="99"/>
                  </a:lnTo>
                  <a:lnTo>
                    <a:pt x="72" y="60"/>
                  </a:lnTo>
                  <a:lnTo>
                    <a:pt x="72" y="35"/>
                  </a:lnTo>
                  <a:lnTo>
                    <a:pt x="76" y="22"/>
                  </a:lnTo>
                  <a:lnTo>
                    <a:pt x="76" y="17"/>
                  </a:lnTo>
                  <a:lnTo>
                    <a:pt x="81" y="30"/>
                  </a:lnTo>
                  <a:lnTo>
                    <a:pt x="81" y="56"/>
                  </a:lnTo>
                  <a:lnTo>
                    <a:pt x="85" y="99"/>
                  </a:lnTo>
                  <a:lnTo>
                    <a:pt x="85" y="142"/>
                  </a:lnTo>
                  <a:lnTo>
                    <a:pt x="89" y="186"/>
                  </a:lnTo>
                  <a:lnTo>
                    <a:pt x="89" y="216"/>
                  </a:lnTo>
                  <a:lnTo>
                    <a:pt x="93" y="238"/>
                  </a:lnTo>
                  <a:lnTo>
                    <a:pt x="93" y="250"/>
                  </a:lnTo>
                  <a:lnTo>
                    <a:pt x="97" y="263"/>
                  </a:lnTo>
                  <a:lnTo>
                    <a:pt x="97" y="272"/>
                  </a:lnTo>
                  <a:lnTo>
                    <a:pt x="101" y="272"/>
                  </a:lnTo>
                  <a:lnTo>
                    <a:pt x="105" y="276"/>
                  </a:lnTo>
                  <a:lnTo>
                    <a:pt x="105" y="285"/>
                  </a:lnTo>
                  <a:lnTo>
                    <a:pt x="109" y="289"/>
                  </a:lnTo>
                  <a:lnTo>
                    <a:pt x="113" y="281"/>
                  </a:lnTo>
                  <a:lnTo>
                    <a:pt x="113" y="259"/>
                  </a:lnTo>
                  <a:lnTo>
                    <a:pt x="117" y="242"/>
                  </a:lnTo>
                  <a:lnTo>
                    <a:pt x="117" y="246"/>
                  </a:lnTo>
                  <a:lnTo>
                    <a:pt x="121" y="268"/>
                  </a:lnTo>
                  <a:lnTo>
                    <a:pt x="121" y="307"/>
                  </a:lnTo>
                  <a:lnTo>
                    <a:pt x="125" y="341"/>
                  </a:lnTo>
                  <a:lnTo>
                    <a:pt x="125" y="363"/>
                  </a:lnTo>
                  <a:lnTo>
                    <a:pt x="129" y="358"/>
                  </a:lnTo>
                  <a:lnTo>
                    <a:pt x="129" y="345"/>
                  </a:lnTo>
                  <a:lnTo>
                    <a:pt x="133" y="328"/>
                  </a:lnTo>
                  <a:lnTo>
                    <a:pt x="133" y="311"/>
                  </a:lnTo>
                  <a:lnTo>
                    <a:pt x="137" y="285"/>
                  </a:lnTo>
                  <a:lnTo>
                    <a:pt x="137" y="250"/>
                  </a:lnTo>
                  <a:lnTo>
                    <a:pt x="141" y="203"/>
                  </a:lnTo>
                  <a:lnTo>
                    <a:pt x="141" y="164"/>
                  </a:lnTo>
                  <a:lnTo>
                    <a:pt x="145" y="138"/>
                  </a:lnTo>
                  <a:lnTo>
                    <a:pt x="145" y="125"/>
                  </a:lnTo>
                  <a:lnTo>
                    <a:pt x="149" y="121"/>
                  </a:lnTo>
                  <a:lnTo>
                    <a:pt x="153" y="130"/>
                  </a:lnTo>
                  <a:lnTo>
                    <a:pt x="153" y="164"/>
                  </a:lnTo>
                  <a:lnTo>
                    <a:pt x="157" y="168"/>
                  </a:lnTo>
                  <a:lnTo>
                    <a:pt x="157" y="164"/>
                  </a:lnTo>
                  <a:lnTo>
                    <a:pt x="161" y="151"/>
                  </a:lnTo>
                  <a:lnTo>
                    <a:pt x="165" y="155"/>
                  </a:lnTo>
                  <a:lnTo>
                    <a:pt x="165" y="168"/>
                  </a:lnTo>
                  <a:lnTo>
                    <a:pt x="170" y="177"/>
                  </a:lnTo>
                  <a:lnTo>
                    <a:pt x="170" y="181"/>
                  </a:lnTo>
                  <a:lnTo>
                    <a:pt x="174" y="190"/>
                  </a:lnTo>
                  <a:lnTo>
                    <a:pt x="174" y="216"/>
                  </a:lnTo>
                  <a:lnTo>
                    <a:pt x="178" y="255"/>
                  </a:lnTo>
                  <a:lnTo>
                    <a:pt x="178" y="302"/>
                  </a:lnTo>
                  <a:lnTo>
                    <a:pt x="182" y="333"/>
                  </a:lnTo>
                  <a:lnTo>
                    <a:pt x="182" y="341"/>
                  </a:lnTo>
                  <a:lnTo>
                    <a:pt x="186" y="324"/>
                  </a:lnTo>
                  <a:lnTo>
                    <a:pt x="186" y="285"/>
                  </a:lnTo>
                  <a:lnTo>
                    <a:pt x="190" y="238"/>
                  </a:lnTo>
                  <a:lnTo>
                    <a:pt x="190" y="199"/>
                  </a:lnTo>
                  <a:lnTo>
                    <a:pt x="194" y="168"/>
                  </a:lnTo>
                  <a:lnTo>
                    <a:pt x="194" y="155"/>
                  </a:lnTo>
                  <a:lnTo>
                    <a:pt x="198" y="160"/>
                  </a:lnTo>
                  <a:lnTo>
                    <a:pt x="198" y="177"/>
                  </a:lnTo>
                  <a:lnTo>
                    <a:pt x="202" y="207"/>
                  </a:lnTo>
                  <a:lnTo>
                    <a:pt x="202" y="250"/>
                  </a:lnTo>
                  <a:lnTo>
                    <a:pt x="206" y="302"/>
                  </a:lnTo>
                  <a:lnTo>
                    <a:pt x="206" y="354"/>
                  </a:lnTo>
                  <a:lnTo>
                    <a:pt x="210" y="393"/>
                  </a:lnTo>
                  <a:lnTo>
                    <a:pt x="210" y="406"/>
                  </a:lnTo>
                  <a:lnTo>
                    <a:pt x="210" y="380"/>
                  </a:lnTo>
                  <a:lnTo>
                    <a:pt x="214" y="324"/>
                  </a:lnTo>
                  <a:lnTo>
                    <a:pt x="214" y="250"/>
                  </a:lnTo>
                  <a:lnTo>
                    <a:pt x="218" y="177"/>
                  </a:lnTo>
                  <a:lnTo>
                    <a:pt x="218" y="117"/>
                  </a:lnTo>
                  <a:lnTo>
                    <a:pt x="222" y="78"/>
                  </a:lnTo>
                  <a:lnTo>
                    <a:pt x="222" y="56"/>
                  </a:lnTo>
                  <a:lnTo>
                    <a:pt x="226" y="52"/>
                  </a:lnTo>
                  <a:lnTo>
                    <a:pt x="230" y="60"/>
                  </a:lnTo>
                  <a:lnTo>
                    <a:pt x="230" y="78"/>
                  </a:lnTo>
                  <a:lnTo>
                    <a:pt x="234" y="99"/>
                  </a:lnTo>
                  <a:lnTo>
                    <a:pt x="234" y="121"/>
                  </a:lnTo>
                  <a:lnTo>
                    <a:pt x="238" y="142"/>
                  </a:lnTo>
                  <a:lnTo>
                    <a:pt x="238" y="160"/>
                  </a:lnTo>
                  <a:lnTo>
                    <a:pt x="242" y="181"/>
                  </a:lnTo>
                  <a:lnTo>
                    <a:pt x="242" y="207"/>
                  </a:lnTo>
                  <a:lnTo>
                    <a:pt x="246" y="246"/>
                  </a:lnTo>
                  <a:lnTo>
                    <a:pt x="246" y="289"/>
                  </a:lnTo>
                  <a:lnTo>
                    <a:pt x="250" y="320"/>
                  </a:lnTo>
                  <a:lnTo>
                    <a:pt x="254" y="281"/>
                  </a:lnTo>
                  <a:lnTo>
                    <a:pt x="254" y="216"/>
                  </a:lnTo>
                  <a:lnTo>
                    <a:pt x="258" y="142"/>
                  </a:lnTo>
                  <a:lnTo>
                    <a:pt x="258" y="86"/>
                  </a:lnTo>
                  <a:lnTo>
                    <a:pt x="263" y="56"/>
                  </a:lnTo>
                  <a:lnTo>
                    <a:pt x="263" y="47"/>
                  </a:lnTo>
                  <a:lnTo>
                    <a:pt x="267" y="56"/>
                  </a:lnTo>
                  <a:lnTo>
                    <a:pt x="267" y="91"/>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7" name="Freeform 191"/>
            <p:cNvSpPr>
              <a:spLocks/>
            </p:cNvSpPr>
            <p:nvPr/>
          </p:nvSpPr>
          <p:spPr bwMode="auto">
            <a:xfrm>
              <a:off x="4280" y="1631"/>
              <a:ext cx="508" cy="1293"/>
            </a:xfrm>
            <a:custGeom>
              <a:avLst/>
              <a:gdLst>
                <a:gd name="T0" fmla="*/ 4 w 275"/>
                <a:gd name="T1" fmla="*/ 375 h 1032"/>
                <a:gd name="T2" fmla="*/ 12 w 275"/>
                <a:gd name="T3" fmla="*/ 462 h 1032"/>
                <a:gd name="T4" fmla="*/ 20 w 275"/>
                <a:gd name="T5" fmla="*/ 475 h 1032"/>
                <a:gd name="T6" fmla="*/ 28 w 275"/>
                <a:gd name="T7" fmla="*/ 518 h 1032"/>
                <a:gd name="T8" fmla="*/ 32 w 275"/>
                <a:gd name="T9" fmla="*/ 673 h 1032"/>
                <a:gd name="T10" fmla="*/ 40 w 275"/>
                <a:gd name="T11" fmla="*/ 561 h 1032"/>
                <a:gd name="T12" fmla="*/ 44 w 275"/>
                <a:gd name="T13" fmla="*/ 462 h 1032"/>
                <a:gd name="T14" fmla="*/ 52 w 275"/>
                <a:gd name="T15" fmla="*/ 652 h 1032"/>
                <a:gd name="T16" fmla="*/ 56 w 275"/>
                <a:gd name="T17" fmla="*/ 509 h 1032"/>
                <a:gd name="T18" fmla="*/ 64 w 275"/>
                <a:gd name="T19" fmla="*/ 367 h 1032"/>
                <a:gd name="T20" fmla="*/ 68 w 275"/>
                <a:gd name="T21" fmla="*/ 384 h 1032"/>
                <a:gd name="T22" fmla="*/ 76 w 275"/>
                <a:gd name="T23" fmla="*/ 350 h 1032"/>
                <a:gd name="T24" fmla="*/ 80 w 275"/>
                <a:gd name="T25" fmla="*/ 414 h 1032"/>
                <a:gd name="T26" fmla="*/ 89 w 275"/>
                <a:gd name="T27" fmla="*/ 375 h 1032"/>
                <a:gd name="T28" fmla="*/ 93 w 275"/>
                <a:gd name="T29" fmla="*/ 224 h 1032"/>
                <a:gd name="T30" fmla="*/ 101 w 275"/>
                <a:gd name="T31" fmla="*/ 233 h 1032"/>
                <a:gd name="T32" fmla="*/ 109 w 275"/>
                <a:gd name="T33" fmla="*/ 263 h 1032"/>
                <a:gd name="T34" fmla="*/ 113 w 275"/>
                <a:gd name="T35" fmla="*/ 324 h 1032"/>
                <a:gd name="T36" fmla="*/ 121 w 275"/>
                <a:gd name="T37" fmla="*/ 397 h 1032"/>
                <a:gd name="T38" fmla="*/ 125 w 275"/>
                <a:gd name="T39" fmla="*/ 721 h 1032"/>
                <a:gd name="T40" fmla="*/ 133 w 275"/>
                <a:gd name="T41" fmla="*/ 1010 h 1032"/>
                <a:gd name="T42" fmla="*/ 137 w 275"/>
                <a:gd name="T43" fmla="*/ 924 h 1032"/>
                <a:gd name="T44" fmla="*/ 145 w 275"/>
                <a:gd name="T45" fmla="*/ 449 h 1032"/>
                <a:gd name="T46" fmla="*/ 149 w 275"/>
                <a:gd name="T47" fmla="*/ 69 h 1032"/>
                <a:gd name="T48" fmla="*/ 157 w 275"/>
                <a:gd name="T49" fmla="*/ 21 h 1032"/>
                <a:gd name="T50" fmla="*/ 161 w 275"/>
                <a:gd name="T51" fmla="*/ 298 h 1032"/>
                <a:gd name="T52" fmla="*/ 169 w 275"/>
                <a:gd name="T53" fmla="*/ 505 h 1032"/>
                <a:gd name="T54" fmla="*/ 174 w 275"/>
                <a:gd name="T55" fmla="*/ 406 h 1032"/>
                <a:gd name="T56" fmla="*/ 182 w 275"/>
                <a:gd name="T57" fmla="*/ 440 h 1032"/>
                <a:gd name="T58" fmla="*/ 186 w 275"/>
                <a:gd name="T59" fmla="*/ 496 h 1032"/>
                <a:gd name="T60" fmla="*/ 194 w 275"/>
                <a:gd name="T61" fmla="*/ 501 h 1032"/>
                <a:gd name="T62" fmla="*/ 202 w 275"/>
                <a:gd name="T63" fmla="*/ 483 h 1032"/>
                <a:gd name="T64" fmla="*/ 206 w 275"/>
                <a:gd name="T65" fmla="*/ 375 h 1032"/>
                <a:gd name="T66" fmla="*/ 214 w 275"/>
                <a:gd name="T67" fmla="*/ 393 h 1032"/>
                <a:gd name="T68" fmla="*/ 222 w 275"/>
                <a:gd name="T69" fmla="*/ 419 h 1032"/>
                <a:gd name="T70" fmla="*/ 226 w 275"/>
                <a:gd name="T71" fmla="*/ 458 h 1032"/>
                <a:gd name="T72" fmla="*/ 234 w 275"/>
                <a:gd name="T73" fmla="*/ 427 h 1032"/>
                <a:gd name="T74" fmla="*/ 242 w 275"/>
                <a:gd name="T75" fmla="*/ 410 h 1032"/>
                <a:gd name="T76" fmla="*/ 250 w 275"/>
                <a:gd name="T77" fmla="*/ 423 h 1032"/>
                <a:gd name="T78" fmla="*/ 258 w 275"/>
                <a:gd name="T79" fmla="*/ 479 h 1032"/>
                <a:gd name="T80" fmla="*/ 263 w 275"/>
                <a:gd name="T81" fmla="*/ 527 h 1032"/>
                <a:gd name="T82" fmla="*/ 271 w 275"/>
                <a:gd name="T83" fmla="*/ 544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5" h="1032">
                  <a:moveTo>
                    <a:pt x="0" y="311"/>
                  </a:moveTo>
                  <a:lnTo>
                    <a:pt x="4" y="341"/>
                  </a:lnTo>
                  <a:lnTo>
                    <a:pt x="4" y="375"/>
                  </a:lnTo>
                  <a:lnTo>
                    <a:pt x="8" y="410"/>
                  </a:lnTo>
                  <a:lnTo>
                    <a:pt x="8" y="440"/>
                  </a:lnTo>
                  <a:lnTo>
                    <a:pt x="12" y="462"/>
                  </a:lnTo>
                  <a:lnTo>
                    <a:pt x="12" y="470"/>
                  </a:lnTo>
                  <a:lnTo>
                    <a:pt x="16" y="479"/>
                  </a:lnTo>
                  <a:lnTo>
                    <a:pt x="20" y="475"/>
                  </a:lnTo>
                  <a:lnTo>
                    <a:pt x="24" y="475"/>
                  </a:lnTo>
                  <a:lnTo>
                    <a:pt x="24" y="488"/>
                  </a:lnTo>
                  <a:lnTo>
                    <a:pt x="28" y="518"/>
                  </a:lnTo>
                  <a:lnTo>
                    <a:pt x="28" y="574"/>
                  </a:lnTo>
                  <a:lnTo>
                    <a:pt x="32" y="630"/>
                  </a:lnTo>
                  <a:lnTo>
                    <a:pt x="32" y="673"/>
                  </a:lnTo>
                  <a:lnTo>
                    <a:pt x="36" y="678"/>
                  </a:lnTo>
                  <a:lnTo>
                    <a:pt x="36" y="639"/>
                  </a:lnTo>
                  <a:lnTo>
                    <a:pt x="40" y="561"/>
                  </a:lnTo>
                  <a:lnTo>
                    <a:pt x="40" y="483"/>
                  </a:lnTo>
                  <a:lnTo>
                    <a:pt x="44" y="440"/>
                  </a:lnTo>
                  <a:lnTo>
                    <a:pt x="44" y="462"/>
                  </a:lnTo>
                  <a:lnTo>
                    <a:pt x="48" y="527"/>
                  </a:lnTo>
                  <a:lnTo>
                    <a:pt x="48" y="604"/>
                  </a:lnTo>
                  <a:lnTo>
                    <a:pt x="52" y="652"/>
                  </a:lnTo>
                  <a:lnTo>
                    <a:pt x="52" y="656"/>
                  </a:lnTo>
                  <a:lnTo>
                    <a:pt x="56" y="622"/>
                  </a:lnTo>
                  <a:lnTo>
                    <a:pt x="56" y="509"/>
                  </a:lnTo>
                  <a:lnTo>
                    <a:pt x="60" y="449"/>
                  </a:lnTo>
                  <a:lnTo>
                    <a:pt x="60" y="393"/>
                  </a:lnTo>
                  <a:lnTo>
                    <a:pt x="64" y="367"/>
                  </a:lnTo>
                  <a:lnTo>
                    <a:pt x="64" y="362"/>
                  </a:lnTo>
                  <a:lnTo>
                    <a:pt x="68" y="375"/>
                  </a:lnTo>
                  <a:lnTo>
                    <a:pt x="68" y="384"/>
                  </a:lnTo>
                  <a:lnTo>
                    <a:pt x="72" y="375"/>
                  </a:lnTo>
                  <a:lnTo>
                    <a:pt x="72" y="358"/>
                  </a:lnTo>
                  <a:lnTo>
                    <a:pt x="76" y="350"/>
                  </a:lnTo>
                  <a:lnTo>
                    <a:pt x="76" y="358"/>
                  </a:lnTo>
                  <a:lnTo>
                    <a:pt x="80" y="384"/>
                  </a:lnTo>
                  <a:lnTo>
                    <a:pt x="80" y="414"/>
                  </a:lnTo>
                  <a:lnTo>
                    <a:pt x="85" y="427"/>
                  </a:lnTo>
                  <a:lnTo>
                    <a:pt x="85" y="414"/>
                  </a:lnTo>
                  <a:lnTo>
                    <a:pt x="89" y="375"/>
                  </a:lnTo>
                  <a:lnTo>
                    <a:pt x="89" y="319"/>
                  </a:lnTo>
                  <a:lnTo>
                    <a:pt x="93" y="267"/>
                  </a:lnTo>
                  <a:lnTo>
                    <a:pt x="93" y="224"/>
                  </a:lnTo>
                  <a:lnTo>
                    <a:pt x="97" y="207"/>
                  </a:lnTo>
                  <a:lnTo>
                    <a:pt x="101" y="220"/>
                  </a:lnTo>
                  <a:lnTo>
                    <a:pt x="101" y="233"/>
                  </a:lnTo>
                  <a:lnTo>
                    <a:pt x="105" y="242"/>
                  </a:lnTo>
                  <a:lnTo>
                    <a:pt x="105" y="250"/>
                  </a:lnTo>
                  <a:lnTo>
                    <a:pt x="109" y="263"/>
                  </a:lnTo>
                  <a:lnTo>
                    <a:pt x="109" y="280"/>
                  </a:lnTo>
                  <a:lnTo>
                    <a:pt x="113" y="302"/>
                  </a:lnTo>
                  <a:lnTo>
                    <a:pt x="113" y="324"/>
                  </a:lnTo>
                  <a:lnTo>
                    <a:pt x="117" y="332"/>
                  </a:lnTo>
                  <a:lnTo>
                    <a:pt x="117" y="350"/>
                  </a:lnTo>
                  <a:lnTo>
                    <a:pt x="121" y="397"/>
                  </a:lnTo>
                  <a:lnTo>
                    <a:pt x="121" y="479"/>
                  </a:lnTo>
                  <a:lnTo>
                    <a:pt x="125" y="591"/>
                  </a:lnTo>
                  <a:lnTo>
                    <a:pt x="125" y="721"/>
                  </a:lnTo>
                  <a:lnTo>
                    <a:pt x="129" y="851"/>
                  </a:lnTo>
                  <a:lnTo>
                    <a:pt x="129" y="950"/>
                  </a:lnTo>
                  <a:lnTo>
                    <a:pt x="133" y="1010"/>
                  </a:lnTo>
                  <a:lnTo>
                    <a:pt x="133" y="1032"/>
                  </a:lnTo>
                  <a:lnTo>
                    <a:pt x="137" y="1006"/>
                  </a:lnTo>
                  <a:lnTo>
                    <a:pt x="137" y="924"/>
                  </a:lnTo>
                  <a:lnTo>
                    <a:pt x="141" y="794"/>
                  </a:lnTo>
                  <a:lnTo>
                    <a:pt x="141" y="626"/>
                  </a:lnTo>
                  <a:lnTo>
                    <a:pt x="145" y="449"/>
                  </a:lnTo>
                  <a:lnTo>
                    <a:pt x="145" y="285"/>
                  </a:lnTo>
                  <a:lnTo>
                    <a:pt x="149" y="159"/>
                  </a:lnTo>
                  <a:lnTo>
                    <a:pt x="149" y="69"/>
                  </a:lnTo>
                  <a:lnTo>
                    <a:pt x="153" y="13"/>
                  </a:lnTo>
                  <a:lnTo>
                    <a:pt x="153" y="0"/>
                  </a:lnTo>
                  <a:lnTo>
                    <a:pt x="157" y="21"/>
                  </a:lnTo>
                  <a:lnTo>
                    <a:pt x="157" y="90"/>
                  </a:lnTo>
                  <a:lnTo>
                    <a:pt x="161" y="190"/>
                  </a:lnTo>
                  <a:lnTo>
                    <a:pt x="161" y="298"/>
                  </a:lnTo>
                  <a:lnTo>
                    <a:pt x="165" y="401"/>
                  </a:lnTo>
                  <a:lnTo>
                    <a:pt x="165" y="470"/>
                  </a:lnTo>
                  <a:lnTo>
                    <a:pt x="169" y="505"/>
                  </a:lnTo>
                  <a:lnTo>
                    <a:pt x="169" y="479"/>
                  </a:lnTo>
                  <a:lnTo>
                    <a:pt x="174" y="440"/>
                  </a:lnTo>
                  <a:lnTo>
                    <a:pt x="174" y="406"/>
                  </a:lnTo>
                  <a:lnTo>
                    <a:pt x="178" y="393"/>
                  </a:lnTo>
                  <a:lnTo>
                    <a:pt x="178" y="410"/>
                  </a:lnTo>
                  <a:lnTo>
                    <a:pt x="182" y="440"/>
                  </a:lnTo>
                  <a:lnTo>
                    <a:pt x="182" y="475"/>
                  </a:lnTo>
                  <a:lnTo>
                    <a:pt x="186" y="492"/>
                  </a:lnTo>
                  <a:lnTo>
                    <a:pt x="186" y="496"/>
                  </a:lnTo>
                  <a:lnTo>
                    <a:pt x="190" y="492"/>
                  </a:lnTo>
                  <a:lnTo>
                    <a:pt x="194" y="492"/>
                  </a:lnTo>
                  <a:lnTo>
                    <a:pt x="194" y="501"/>
                  </a:lnTo>
                  <a:lnTo>
                    <a:pt x="198" y="505"/>
                  </a:lnTo>
                  <a:lnTo>
                    <a:pt x="198" y="501"/>
                  </a:lnTo>
                  <a:lnTo>
                    <a:pt x="202" y="483"/>
                  </a:lnTo>
                  <a:lnTo>
                    <a:pt x="202" y="449"/>
                  </a:lnTo>
                  <a:lnTo>
                    <a:pt x="206" y="410"/>
                  </a:lnTo>
                  <a:lnTo>
                    <a:pt x="206" y="375"/>
                  </a:lnTo>
                  <a:lnTo>
                    <a:pt x="210" y="362"/>
                  </a:lnTo>
                  <a:lnTo>
                    <a:pt x="210" y="371"/>
                  </a:lnTo>
                  <a:lnTo>
                    <a:pt x="214" y="393"/>
                  </a:lnTo>
                  <a:lnTo>
                    <a:pt x="214" y="410"/>
                  </a:lnTo>
                  <a:lnTo>
                    <a:pt x="218" y="423"/>
                  </a:lnTo>
                  <a:lnTo>
                    <a:pt x="222" y="419"/>
                  </a:lnTo>
                  <a:lnTo>
                    <a:pt x="222" y="423"/>
                  </a:lnTo>
                  <a:lnTo>
                    <a:pt x="226" y="432"/>
                  </a:lnTo>
                  <a:lnTo>
                    <a:pt x="226" y="458"/>
                  </a:lnTo>
                  <a:lnTo>
                    <a:pt x="230" y="453"/>
                  </a:lnTo>
                  <a:lnTo>
                    <a:pt x="230" y="440"/>
                  </a:lnTo>
                  <a:lnTo>
                    <a:pt x="234" y="427"/>
                  </a:lnTo>
                  <a:lnTo>
                    <a:pt x="234" y="414"/>
                  </a:lnTo>
                  <a:lnTo>
                    <a:pt x="238" y="410"/>
                  </a:lnTo>
                  <a:lnTo>
                    <a:pt x="242" y="410"/>
                  </a:lnTo>
                  <a:lnTo>
                    <a:pt x="246" y="406"/>
                  </a:lnTo>
                  <a:lnTo>
                    <a:pt x="250" y="410"/>
                  </a:lnTo>
                  <a:lnTo>
                    <a:pt x="250" y="423"/>
                  </a:lnTo>
                  <a:lnTo>
                    <a:pt x="254" y="445"/>
                  </a:lnTo>
                  <a:lnTo>
                    <a:pt x="254" y="466"/>
                  </a:lnTo>
                  <a:lnTo>
                    <a:pt x="258" y="479"/>
                  </a:lnTo>
                  <a:lnTo>
                    <a:pt x="258" y="492"/>
                  </a:lnTo>
                  <a:lnTo>
                    <a:pt x="263" y="505"/>
                  </a:lnTo>
                  <a:lnTo>
                    <a:pt x="263" y="527"/>
                  </a:lnTo>
                  <a:lnTo>
                    <a:pt x="267" y="544"/>
                  </a:lnTo>
                  <a:lnTo>
                    <a:pt x="267" y="553"/>
                  </a:lnTo>
                  <a:lnTo>
                    <a:pt x="271" y="544"/>
                  </a:lnTo>
                  <a:lnTo>
                    <a:pt x="271" y="531"/>
                  </a:lnTo>
                  <a:lnTo>
                    <a:pt x="275" y="522"/>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8" name="Freeform 192"/>
            <p:cNvSpPr>
              <a:spLocks/>
            </p:cNvSpPr>
            <p:nvPr/>
          </p:nvSpPr>
          <p:spPr bwMode="auto">
            <a:xfrm>
              <a:off x="4788" y="1570"/>
              <a:ext cx="496" cy="1402"/>
            </a:xfrm>
            <a:custGeom>
              <a:avLst/>
              <a:gdLst>
                <a:gd name="T0" fmla="*/ 4 w 267"/>
                <a:gd name="T1" fmla="*/ 493 h 912"/>
                <a:gd name="T2" fmla="*/ 8 w 267"/>
                <a:gd name="T3" fmla="*/ 463 h 912"/>
                <a:gd name="T4" fmla="*/ 16 w 267"/>
                <a:gd name="T5" fmla="*/ 290 h 912"/>
                <a:gd name="T6" fmla="*/ 20 w 267"/>
                <a:gd name="T7" fmla="*/ 225 h 912"/>
                <a:gd name="T8" fmla="*/ 28 w 267"/>
                <a:gd name="T9" fmla="*/ 277 h 912"/>
                <a:gd name="T10" fmla="*/ 32 w 267"/>
                <a:gd name="T11" fmla="*/ 424 h 912"/>
                <a:gd name="T12" fmla="*/ 40 w 267"/>
                <a:gd name="T13" fmla="*/ 415 h 912"/>
                <a:gd name="T14" fmla="*/ 44 w 267"/>
                <a:gd name="T15" fmla="*/ 329 h 912"/>
                <a:gd name="T16" fmla="*/ 52 w 267"/>
                <a:gd name="T17" fmla="*/ 264 h 912"/>
                <a:gd name="T18" fmla="*/ 56 w 267"/>
                <a:gd name="T19" fmla="*/ 281 h 912"/>
                <a:gd name="T20" fmla="*/ 64 w 267"/>
                <a:gd name="T21" fmla="*/ 333 h 912"/>
                <a:gd name="T22" fmla="*/ 72 w 267"/>
                <a:gd name="T23" fmla="*/ 316 h 912"/>
                <a:gd name="T24" fmla="*/ 81 w 267"/>
                <a:gd name="T25" fmla="*/ 333 h 912"/>
                <a:gd name="T26" fmla="*/ 93 w 267"/>
                <a:gd name="T27" fmla="*/ 355 h 912"/>
                <a:gd name="T28" fmla="*/ 97 w 267"/>
                <a:gd name="T29" fmla="*/ 402 h 912"/>
                <a:gd name="T30" fmla="*/ 105 w 267"/>
                <a:gd name="T31" fmla="*/ 424 h 912"/>
                <a:gd name="T32" fmla="*/ 109 w 267"/>
                <a:gd name="T33" fmla="*/ 316 h 912"/>
                <a:gd name="T34" fmla="*/ 117 w 267"/>
                <a:gd name="T35" fmla="*/ 234 h 912"/>
                <a:gd name="T36" fmla="*/ 121 w 267"/>
                <a:gd name="T37" fmla="*/ 281 h 912"/>
                <a:gd name="T38" fmla="*/ 129 w 267"/>
                <a:gd name="T39" fmla="*/ 791 h 912"/>
                <a:gd name="T40" fmla="*/ 133 w 267"/>
                <a:gd name="T41" fmla="*/ 856 h 912"/>
                <a:gd name="T42" fmla="*/ 141 w 267"/>
                <a:gd name="T43" fmla="*/ 501 h 912"/>
                <a:gd name="T44" fmla="*/ 145 w 267"/>
                <a:gd name="T45" fmla="*/ 320 h 912"/>
                <a:gd name="T46" fmla="*/ 153 w 267"/>
                <a:gd name="T47" fmla="*/ 160 h 912"/>
                <a:gd name="T48" fmla="*/ 161 w 267"/>
                <a:gd name="T49" fmla="*/ 489 h 912"/>
                <a:gd name="T50" fmla="*/ 166 w 267"/>
                <a:gd name="T51" fmla="*/ 601 h 912"/>
                <a:gd name="T52" fmla="*/ 174 w 267"/>
                <a:gd name="T53" fmla="*/ 320 h 912"/>
                <a:gd name="T54" fmla="*/ 178 w 267"/>
                <a:gd name="T55" fmla="*/ 260 h 912"/>
                <a:gd name="T56" fmla="*/ 186 w 267"/>
                <a:gd name="T57" fmla="*/ 52 h 912"/>
                <a:gd name="T58" fmla="*/ 190 w 267"/>
                <a:gd name="T59" fmla="*/ 22 h 912"/>
                <a:gd name="T60" fmla="*/ 198 w 267"/>
                <a:gd name="T61" fmla="*/ 273 h 912"/>
                <a:gd name="T62" fmla="*/ 202 w 267"/>
                <a:gd name="T63" fmla="*/ 588 h 912"/>
                <a:gd name="T64" fmla="*/ 210 w 267"/>
                <a:gd name="T65" fmla="*/ 614 h 912"/>
                <a:gd name="T66" fmla="*/ 214 w 267"/>
                <a:gd name="T67" fmla="*/ 406 h 912"/>
                <a:gd name="T68" fmla="*/ 222 w 267"/>
                <a:gd name="T69" fmla="*/ 234 h 912"/>
                <a:gd name="T70" fmla="*/ 226 w 267"/>
                <a:gd name="T71" fmla="*/ 160 h 912"/>
                <a:gd name="T72" fmla="*/ 234 w 267"/>
                <a:gd name="T73" fmla="*/ 242 h 912"/>
                <a:gd name="T74" fmla="*/ 238 w 267"/>
                <a:gd name="T75" fmla="*/ 394 h 912"/>
                <a:gd name="T76" fmla="*/ 246 w 267"/>
                <a:gd name="T77" fmla="*/ 601 h 912"/>
                <a:gd name="T78" fmla="*/ 250 w 267"/>
                <a:gd name="T79" fmla="*/ 579 h 912"/>
                <a:gd name="T80" fmla="*/ 259 w 267"/>
                <a:gd name="T81" fmla="*/ 454 h 912"/>
                <a:gd name="T82" fmla="*/ 263 w 267"/>
                <a:gd name="T83" fmla="*/ 350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7" h="912">
                  <a:moveTo>
                    <a:pt x="0" y="458"/>
                  </a:moveTo>
                  <a:lnTo>
                    <a:pt x="0" y="467"/>
                  </a:lnTo>
                  <a:lnTo>
                    <a:pt x="4" y="493"/>
                  </a:lnTo>
                  <a:lnTo>
                    <a:pt x="4" y="519"/>
                  </a:lnTo>
                  <a:lnTo>
                    <a:pt x="8" y="527"/>
                  </a:lnTo>
                  <a:lnTo>
                    <a:pt x="8" y="463"/>
                  </a:lnTo>
                  <a:lnTo>
                    <a:pt x="12" y="398"/>
                  </a:lnTo>
                  <a:lnTo>
                    <a:pt x="12" y="337"/>
                  </a:lnTo>
                  <a:lnTo>
                    <a:pt x="16" y="290"/>
                  </a:lnTo>
                  <a:lnTo>
                    <a:pt x="16" y="255"/>
                  </a:lnTo>
                  <a:lnTo>
                    <a:pt x="20" y="234"/>
                  </a:lnTo>
                  <a:lnTo>
                    <a:pt x="20" y="225"/>
                  </a:lnTo>
                  <a:lnTo>
                    <a:pt x="24" y="225"/>
                  </a:lnTo>
                  <a:lnTo>
                    <a:pt x="24" y="242"/>
                  </a:lnTo>
                  <a:lnTo>
                    <a:pt x="28" y="277"/>
                  </a:lnTo>
                  <a:lnTo>
                    <a:pt x="28" y="329"/>
                  </a:lnTo>
                  <a:lnTo>
                    <a:pt x="32" y="381"/>
                  </a:lnTo>
                  <a:lnTo>
                    <a:pt x="32" y="424"/>
                  </a:lnTo>
                  <a:lnTo>
                    <a:pt x="36" y="441"/>
                  </a:lnTo>
                  <a:lnTo>
                    <a:pt x="36" y="437"/>
                  </a:lnTo>
                  <a:lnTo>
                    <a:pt x="40" y="415"/>
                  </a:lnTo>
                  <a:lnTo>
                    <a:pt x="40" y="385"/>
                  </a:lnTo>
                  <a:lnTo>
                    <a:pt x="44" y="355"/>
                  </a:lnTo>
                  <a:lnTo>
                    <a:pt x="44" y="329"/>
                  </a:lnTo>
                  <a:lnTo>
                    <a:pt x="48" y="303"/>
                  </a:lnTo>
                  <a:lnTo>
                    <a:pt x="48" y="281"/>
                  </a:lnTo>
                  <a:lnTo>
                    <a:pt x="52" y="264"/>
                  </a:lnTo>
                  <a:lnTo>
                    <a:pt x="52" y="260"/>
                  </a:lnTo>
                  <a:lnTo>
                    <a:pt x="56" y="264"/>
                  </a:lnTo>
                  <a:lnTo>
                    <a:pt x="56" y="281"/>
                  </a:lnTo>
                  <a:lnTo>
                    <a:pt x="60" y="303"/>
                  </a:lnTo>
                  <a:lnTo>
                    <a:pt x="60" y="324"/>
                  </a:lnTo>
                  <a:lnTo>
                    <a:pt x="64" y="333"/>
                  </a:lnTo>
                  <a:lnTo>
                    <a:pt x="64" y="324"/>
                  </a:lnTo>
                  <a:lnTo>
                    <a:pt x="68" y="316"/>
                  </a:lnTo>
                  <a:lnTo>
                    <a:pt x="72" y="316"/>
                  </a:lnTo>
                  <a:lnTo>
                    <a:pt x="72" y="324"/>
                  </a:lnTo>
                  <a:lnTo>
                    <a:pt x="77" y="329"/>
                  </a:lnTo>
                  <a:lnTo>
                    <a:pt x="81" y="333"/>
                  </a:lnTo>
                  <a:lnTo>
                    <a:pt x="85" y="337"/>
                  </a:lnTo>
                  <a:lnTo>
                    <a:pt x="85" y="342"/>
                  </a:lnTo>
                  <a:lnTo>
                    <a:pt x="93" y="355"/>
                  </a:lnTo>
                  <a:lnTo>
                    <a:pt x="93" y="363"/>
                  </a:lnTo>
                  <a:lnTo>
                    <a:pt x="97" y="381"/>
                  </a:lnTo>
                  <a:lnTo>
                    <a:pt x="97" y="402"/>
                  </a:lnTo>
                  <a:lnTo>
                    <a:pt x="101" y="419"/>
                  </a:lnTo>
                  <a:lnTo>
                    <a:pt x="101" y="428"/>
                  </a:lnTo>
                  <a:lnTo>
                    <a:pt x="105" y="424"/>
                  </a:lnTo>
                  <a:lnTo>
                    <a:pt x="105" y="398"/>
                  </a:lnTo>
                  <a:lnTo>
                    <a:pt x="109" y="359"/>
                  </a:lnTo>
                  <a:lnTo>
                    <a:pt x="109" y="316"/>
                  </a:lnTo>
                  <a:lnTo>
                    <a:pt x="113" y="277"/>
                  </a:lnTo>
                  <a:lnTo>
                    <a:pt x="113" y="247"/>
                  </a:lnTo>
                  <a:lnTo>
                    <a:pt x="117" y="234"/>
                  </a:lnTo>
                  <a:lnTo>
                    <a:pt x="117" y="229"/>
                  </a:lnTo>
                  <a:lnTo>
                    <a:pt x="121" y="242"/>
                  </a:lnTo>
                  <a:lnTo>
                    <a:pt x="121" y="281"/>
                  </a:lnTo>
                  <a:lnTo>
                    <a:pt x="125" y="359"/>
                  </a:lnTo>
                  <a:lnTo>
                    <a:pt x="125" y="640"/>
                  </a:lnTo>
                  <a:lnTo>
                    <a:pt x="129" y="791"/>
                  </a:lnTo>
                  <a:lnTo>
                    <a:pt x="129" y="890"/>
                  </a:lnTo>
                  <a:lnTo>
                    <a:pt x="133" y="912"/>
                  </a:lnTo>
                  <a:lnTo>
                    <a:pt x="133" y="856"/>
                  </a:lnTo>
                  <a:lnTo>
                    <a:pt x="137" y="743"/>
                  </a:lnTo>
                  <a:lnTo>
                    <a:pt x="137" y="618"/>
                  </a:lnTo>
                  <a:lnTo>
                    <a:pt x="141" y="501"/>
                  </a:lnTo>
                  <a:lnTo>
                    <a:pt x="141" y="419"/>
                  </a:lnTo>
                  <a:lnTo>
                    <a:pt x="145" y="368"/>
                  </a:lnTo>
                  <a:lnTo>
                    <a:pt x="145" y="320"/>
                  </a:lnTo>
                  <a:lnTo>
                    <a:pt x="149" y="268"/>
                  </a:lnTo>
                  <a:lnTo>
                    <a:pt x="149" y="208"/>
                  </a:lnTo>
                  <a:lnTo>
                    <a:pt x="153" y="160"/>
                  </a:lnTo>
                  <a:lnTo>
                    <a:pt x="157" y="229"/>
                  </a:lnTo>
                  <a:lnTo>
                    <a:pt x="157" y="350"/>
                  </a:lnTo>
                  <a:lnTo>
                    <a:pt x="161" y="489"/>
                  </a:lnTo>
                  <a:lnTo>
                    <a:pt x="161" y="597"/>
                  </a:lnTo>
                  <a:lnTo>
                    <a:pt x="166" y="635"/>
                  </a:lnTo>
                  <a:lnTo>
                    <a:pt x="166" y="601"/>
                  </a:lnTo>
                  <a:lnTo>
                    <a:pt x="170" y="510"/>
                  </a:lnTo>
                  <a:lnTo>
                    <a:pt x="170" y="406"/>
                  </a:lnTo>
                  <a:lnTo>
                    <a:pt x="174" y="320"/>
                  </a:lnTo>
                  <a:lnTo>
                    <a:pt x="174" y="277"/>
                  </a:lnTo>
                  <a:lnTo>
                    <a:pt x="178" y="264"/>
                  </a:lnTo>
                  <a:lnTo>
                    <a:pt x="178" y="260"/>
                  </a:lnTo>
                  <a:lnTo>
                    <a:pt x="182" y="238"/>
                  </a:lnTo>
                  <a:lnTo>
                    <a:pt x="182" y="117"/>
                  </a:lnTo>
                  <a:lnTo>
                    <a:pt x="186" y="52"/>
                  </a:lnTo>
                  <a:lnTo>
                    <a:pt x="186" y="9"/>
                  </a:lnTo>
                  <a:lnTo>
                    <a:pt x="190" y="0"/>
                  </a:lnTo>
                  <a:lnTo>
                    <a:pt x="190" y="22"/>
                  </a:lnTo>
                  <a:lnTo>
                    <a:pt x="194" y="83"/>
                  </a:lnTo>
                  <a:lnTo>
                    <a:pt x="194" y="169"/>
                  </a:lnTo>
                  <a:lnTo>
                    <a:pt x="198" y="273"/>
                  </a:lnTo>
                  <a:lnTo>
                    <a:pt x="198" y="385"/>
                  </a:lnTo>
                  <a:lnTo>
                    <a:pt x="202" y="497"/>
                  </a:lnTo>
                  <a:lnTo>
                    <a:pt x="202" y="588"/>
                  </a:lnTo>
                  <a:lnTo>
                    <a:pt x="206" y="640"/>
                  </a:lnTo>
                  <a:lnTo>
                    <a:pt x="206" y="648"/>
                  </a:lnTo>
                  <a:lnTo>
                    <a:pt x="210" y="614"/>
                  </a:lnTo>
                  <a:lnTo>
                    <a:pt x="210" y="549"/>
                  </a:lnTo>
                  <a:lnTo>
                    <a:pt x="214" y="476"/>
                  </a:lnTo>
                  <a:lnTo>
                    <a:pt x="214" y="406"/>
                  </a:lnTo>
                  <a:lnTo>
                    <a:pt x="218" y="342"/>
                  </a:lnTo>
                  <a:lnTo>
                    <a:pt x="218" y="286"/>
                  </a:lnTo>
                  <a:lnTo>
                    <a:pt x="222" y="234"/>
                  </a:lnTo>
                  <a:lnTo>
                    <a:pt x="222" y="191"/>
                  </a:lnTo>
                  <a:lnTo>
                    <a:pt x="226" y="165"/>
                  </a:lnTo>
                  <a:lnTo>
                    <a:pt x="226" y="160"/>
                  </a:lnTo>
                  <a:lnTo>
                    <a:pt x="230" y="173"/>
                  </a:lnTo>
                  <a:lnTo>
                    <a:pt x="230" y="208"/>
                  </a:lnTo>
                  <a:lnTo>
                    <a:pt x="234" y="242"/>
                  </a:lnTo>
                  <a:lnTo>
                    <a:pt x="234" y="268"/>
                  </a:lnTo>
                  <a:lnTo>
                    <a:pt x="238" y="294"/>
                  </a:lnTo>
                  <a:lnTo>
                    <a:pt x="238" y="394"/>
                  </a:lnTo>
                  <a:lnTo>
                    <a:pt x="242" y="471"/>
                  </a:lnTo>
                  <a:lnTo>
                    <a:pt x="242" y="549"/>
                  </a:lnTo>
                  <a:lnTo>
                    <a:pt x="246" y="601"/>
                  </a:lnTo>
                  <a:lnTo>
                    <a:pt x="246" y="622"/>
                  </a:lnTo>
                  <a:lnTo>
                    <a:pt x="250" y="609"/>
                  </a:lnTo>
                  <a:lnTo>
                    <a:pt x="250" y="579"/>
                  </a:lnTo>
                  <a:lnTo>
                    <a:pt x="255" y="540"/>
                  </a:lnTo>
                  <a:lnTo>
                    <a:pt x="255" y="497"/>
                  </a:lnTo>
                  <a:lnTo>
                    <a:pt x="259" y="454"/>
                  </a:lnTo>
                  <a:lnTo>
                    <a:pt x="259" y="415"/>
                  </a:lnTo>
                  <a:lnTo>
                    <a:pt x="263" y="381"/>
                  </a:lnTo>
                  <a:lnTo>
                    <a:pt x="263" y="350"/>
                  </a:lnTo>
                  <a:lnTo>
                    <a:pt x="267" y="320"/>
                  </a:lnTo>
                  <a:lnTo>
                    <a:pt x="267" y="298"/>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529" name="Freeform 193"/>
            <p:cNvSpPr>
              <a:spLocks/>
            </p:cNvSpPr>
            <p:nvPr/>
          </p:nvSpPr>
          <p:spPr bwMode="auto">
            <a:xfrm>
              <a:off x="3288" y="1648"/>
              <a:ext cx="500" cy="1256"/>
            </a:xfrm>
            <a:custGeom>
              <a:avLst/>
              <a:gdLst>
                <a:gd name="T0" fmla="*/ 12 w 500"/>
                <a:gd name="T1" fmla="*/ 469 h 1256"/>
                <a:gd name="T2" fmla="*/ 27 w 500"/>
                <a:gd name="T3" fmla="*/ 453 h 1256"/>
                <a:gd name="T4" fmla="*/ 35 w 500"/>
                <a:gd name="T5" fmla="*/ 715 h 1256"/>
                <a:gd name="T6" fmla="*/ 49 w 500"/>
                <a:gd name="T7" fmla="*/ 1117 h 1256"/>
                <a:gd name="T8" fmla="*/ 57 w 500"/>
                <a:gd name="T9" fmla="*/ 1201 h 1256"/>
                <a:gd name="T10" fmla="*/ 72 w 500"/>
                <a:gd name="T11" fmla="*/ 701 h 1256"/>
                <a:gd name="T12" fmla="*/ 79 w 500"/>
                <a:gd name="T13" fmla="*/ 393 h 1256"/>
                <a:gd name="T14" fmla="*/ 94 w 500"/>
                <a:gd name="T15" fmla="*/ 300 h 1256"/>
                <a:gd name="T16" fmla="*/ 101 w 500"/>
                <a:gd name="T17" fmla="*/ 316 h 1256"/>
                <a:gd name="T18" fmla="*/ 109 w 500"/>
                <a:gd name="T19" fmla="*/ 508 h 1256"/>
                <a:gd name="T20" fmla="*/ 124 w 500"/>
                <a:gd name="T21" fmla="*/ 476 h 1256"/>
                <a:gd name="T22" fmla="*/ 131 w 500"/>
                <a:gd name="T23" fmla="*/ 376 h 1256"/>
                <a:gd name="T24" fmla="*/ 146 w 500"/>
                <a:gd name="T25" fmla="*/ 409 h 1256"/>
                <a:gd name="T26" fmla="*/ 153 w 500"/>
                <a:gd name="T27" fmla="*/ 485 h 1256"/>
                <a:gd name="T28" fmla="*/ 170 w 500"/>
                <a:gd name="T29" fmla="*/ 532 h 1256"/>
                <a:gd name="T30" fmla="*/ 177 w 500"/>
                <a:gd name="T31" fmla="*/ 608 h 1256"/>
                <a:gd name="T32" fmla="*/ 192 w 500"/>
                <a:gd name="T33" fmla="*/ 632 h 1256"/>
                <a:gd name="T34" fmla="*/ 207 w 500"/>
                <a:gd name="T35" fmla="*/ 748 h 1256"/>
                <a:gd name="T36" fmla="*/ 214 w 500"/>
                <a:gd name="T37" fmla="*/ 771 h 1256"/>
                <a:gd name="T38" fmla="*/ 229 w 500"/>
                <a:gd name="T39" fmla="*/ 608 h 1256"/>
                <a:gd name="T40" fmla="*/ 237 w 500"/>
                <a:gd name="T41" fmla="*/ 469 h 1256"/>
                <a:gd name="T42" fmla="*/ 259 w 500"/>
                <a:gd name="T43" fmla="*/ 492 h 1256"/>
                <a:gd name="T44" fmla="*/ 266 w 500"/>
                <a:gd name="T45" fmla="*/ 562 h 1256"/>
                <a:gd name="T46" fmla="*/ 281 w 500"/>
                <a:gd name="T47" fmla="*/ 539 h 1256"/>
                <a:gd name="T48" fmla="*/ 296 w 500"/>
                <a:gd name="T49" fmla="*/ 523 h 1256"/>
                <a:gd name="T50" fmla="*/ 303 w 500"/>
                <a:gd name="T51" fmla="*/ 616 h 1256"/>
                <a:gd name="T52" fmla="*/ 318 w 500"/>
                <a:gd name="T53" fmla="*/ 771 h 1256"/>
                <a:gd name="T54" fmla="*/ 328 w 500"/>
                <a:gd name="T55" fmla="*/ 894 h 1256"/>
                <a:gd name="T56" fmla="*/ 342 w 500"/>
                <a:gd name="T57" fmla="*/ 987 h 1256"/>
                <a:gd name="T58" fmla="*/ 350 w 500"/>
                <a:gd name="T59" fmla="*/ 1047 h 1256"/>
                <a:gd name="T60" fmla="*/ 365 w 500"/>
                <a:gd name="T61" fmla="*/ 616 h 1256"/>
                <a:gd name="T62" fmla="*/ 372 w 500"/>
                <a:gd name="T63" fmla="*/ 84 h 1256"/>
                <a:gd name="T64" fmla="*/ 387 w 500"/>
                <a:gd name="T65" fmla="*/ 54 h 1256"/>
                <a:gd name="T66" fmla="*/ 394 w 500"/>
                <a:gd name="T67" fmla="*/ 516 h 1256"/>
                <a:gd name="T68" fmla="*/ 409 w 500"/>
                <a:gd name="T69" fmla="*/ 646 h 1256"/>
                <a:gd name="T70" fmla="*/ 424 w 500"/>
                <a:gd name="T71" fmla="*/ 409 h 1256"/>
                <a:gd name="T72" fmla="*/ 431 w 500"/>
                <a:gd name="T73" fmla="*/ 724 h 1256"/>
                <a:gd name="T74" fmla="*/ 446 w 500"/>
                <a:gd name="T75" fmla="*/ 1017 h 1256"/>
                <a:gd name="T76" fmla="*/ 454 w 500"/>
                <a:gd name="T77" fmla="*/ 894 h 1256"/>
                <a:gd name="T78" fmla="*/ 468 w 500"/>
                <a:gd name="T79" fmla="*/ 277 h 1256"/>
                <a:gd name="T80" fmla="*/ 476 w 500"/>
                <a:gd name="T81" fmla="*/ 14 h 1256"/>
                <a:gd name="T82" fmla="*/ 493 w 500"/>
                <a:gd name="T83" fmla="*/ 400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00" h="1256">
                  <a:moveTo>
                    <a:pt x="0" y="574"/>
                  </a:moveTo>
                  <a:lnTo>
                    <a:pt x="5" y="500"/>
                  </a:lnTo>
                  <a:lnTo>
                    <a:pt x="12" y="469"/>
                  </a:lnTo>
                  <a:lnTo>
                    <a:pt x="12" y="439"/>
                  </a:lnTo>
                  <a:lnTo>
                    <a:pt x="20" y="416"/>
                  </a:lnTo>
                  <a:lnTo>
                    <a:pt x="27" y="453"/>
                  </a:lnTo>
                  <a:lnTo>
                    <a:pt x="27" y="523"/>
                  </a:lnTo>
                  <a:lnTo>
                    <a:pt x="35" y="608"/>
                  </a:lnTo>
                  <a:lnTo>
                    <a:pt x="35" y="715"/>
                  </a:lnTo>
                  <a:lnTo>
                    <a:pt x="42" y="839"/>
                  </a:lnTo>
                  <a:lnTo>
                    <a:pt x="42" y="978"/>
                  </a:lnTo>
                  <a:lnTo>
                    <a:pt x="49" y="1117"/>
                  </a:lnTo>
                  <a:lnTo>
                    <a:pt x="49" y="1217"/>
                  </a:lnTo>
                  <a:lnTo>
                    <a:pt x="57" y="1256"/>
                  </a:lnTo>
                  <a:lnTo>
                    <a:pt x="57" y="1201"/>
                  </a:lnTo>
                  <a:lnTo>
                    <a:pt x="64" y="1070"/>
                  </a:lnTo>
                  <a:lnTo>
                    <a:pt x="64" y="894"/>
                  </a:lnTo>
                  <a:lnTo>
                    <a:pt x="72" y="701"/>
                  </a:lnTo>
                  <a:lnTo>
                    <a:pt x="72" y="546"/>
                  </a:lnTo>
                  <a:lnTo>
                    <a:pt x="79" y="446"/>
                  </a:lnTo>
                  <a:lnTo>
                    <a:pt x="79" y="393"/>
                  </a:lnTo>
                  <a:lnTo>
                    <a:pt x="87" y="362"/>
                  </a:lnTo>
                  <a:lnTo>
                    <a:pt x="87" y="330"/>
                  </a:lnTo>
                  <a:lnTo>
                    <a:pt x="94" y="300"/>
                  </a:lnTo>
                  <a:lnTo>
                    <a:pt x="94" y="269"/>
                  </a:lnTo>
                  <a:lnTo>
                    <a:pt x="94" y="277"/>
                  </a:lnTo>
                  <a:lnTo>
                    <a:pt x="101" y="316"/>
                  </a:lnTo>
                  <a:lnTo>
                    <a:pt x="101" y="385"/>
                  </a:lnTo>
                  <a:lnTo>
                    <a:pt x="109" y="453"/>
                  </a:lnTo>
                  <a:lnTo>
                    <a:pt x="109" y="508"/>
                  </a:lnTo>
                  <a:lnTo>
                    <a:pt x="116" y="523"/>
                  </a:lnTo>
                  <a:lnTo>
                    <a:pt x="116" y="516"/>
                  </a:lnTo>
                  <a:lnTo>
                    <a:pt x="124" y="476"/>
                  </a:lnTo>
                  <a:lnTo>
                    <a:pt x="124" y="439"/>
                  </a:lnTo>
                  <a:lnTo>
                    <a:pt x="131" y="400"/>
                  </a:lnTo>
                  <a:lnTo>
                    <a:pt x="131" y="376"/>
                  </a:lnTo>
                  <a:lnTo>
                    <a:pt x="138" y="362"/>
                  </a:lnTo>
                  <a:lnTo>
                    <a:pt x="138" y="376"/>
                  </a:lnTo>
                  <a:lnTo>
                    <a:pt x="146" y="409"/>
                  </a:lnTo>
                  <a:lnTo>
                    <a:pt x="146" y="439"/>
                  </a:lnTo>
                  <a:lnTo>
                    <a:pt x="153" y="469"/>
                  </a:lnTo>
                  <a:lnTo>
                    <a:pt x="153" y="485"/>
                  </a:lnTo>
                  <a:lnTo>
                    <a:pt x="163" y="500"/>
                  </a:lnTo>
                  <a:lnTo>
                    <a:pt x="163" y="508"/>
                  </a:lnTo>
                  <a:lnTo>
                    <a:pt x="170" y="532"/>
                  </a:lnTo>
                  <a:lnTo>
                    <a:pt x="170" y="555"/>
                  </a:lnTo>
                  <a:lnTo>
                    <a:pt x="177" y="578"/>
                  </a:lnTo>
                  <a:lnTo>
                    <a:pt x="177" y="608"/>
                  </a:lnTo>
                  <a:lnTo>
                    <a:pt x="192" y="639"/>
                  </a:lnTo>
                  <a:lnTo>
                    <a:pt x="185" y="639"/>
                  </a:lnTo>
                  <a:lnTo>
                    <a:pt x="192" y="632"/>
                  </a:lnTo>
                  <a:lnTo>
                    <a:pt x="200" y="639"/>
                  </a:lnTo>
                  <a:lnTo>
                    <a:pt x="200" y="708"/>
                  </a:lnTo>
                  <a:lnTo>
                    <a:pt x="207" y="748"/>
                  </a:lnTo>
                  <a:lnTo>
                    <a:pt x="207" y="778"/>
                  </a:lnTo>
                  <a:lnTo>
                    <a:pt x="214" y="785"/>
                  </a:lnTo>
                  <a:lnTo>
                    <a:pt x="214" y="771"/>
                  </a:lnTo>
                  <a:lnTo>
                    <a:pt x="222" y="724"/>
                  </a:lnTo>
                  <a:lnTo>
                    <a:pt x="222" y="669"/>
                  </a:lnTo>
                  <a:lnTo>
                    <a:pt x="229" y="608"/>
                  </a:lnTo>
                  <a:lnTo>
                    <a:pt x="229" y="546"/>
                  </a:lnTo>
                  <a:lnTo>
                    <a:pt x="237" y="492"/>
                  </a:lnTo>
                  <a:lnTo>
                    <a:pt x="237" y="469"/>
                  </a:lnTo>
                  <a:lnTo>
                    <a:pt x="244" y="476"/>
                  </a:lnTo>
                  <a:lnTo>
                    <a:pt x="252" y="485"/>
                  </a:lnTo>
                  <a:lnTo>
                    <a:pt x="259" y="492"/>
                  </a:lnTo>
                  <a:lnTo>
                    <a:pt x="259" y="508"/>
                  </a:lnTo>
                  <a:lnTo>
                    <a:pt x="266" y="539"/>
                  </a:lnTo>
                  <a:lnTo>
                    <a:pt x="266" y="562"/>
                  </a:lnTo>
                  <a:lnTo>
                    <a:pt x="274" y="578"/>
                  </a:lnTo>
                  <a:lnTo>
                    <a:pt x="274" y="562"/>
                  </a:lnTo>
                  <a:lnTo>
                    <a:pt x="281" y="539"/>
                  </a:lnTo>
                  <a:lnTo>
                    <a:pt x="281" y="516"/>
                  </a:lnTo>
                  <a:lnTo>
                    <a:pt x="289" y="508"/>
                  </a:lnTo>
                  <a:lnTo>
                    <a:pt x="296" y="523"/>
                  </a:lnTo>
                  <a:lnTo>
                    <a:pt x="296" y="532"/>
                  </a:lnTo>
                  <a:lnTo>
                    <a:pt x="303" y="555"/>
                  </a:lnTo>
                  <a:lnTo>
                    <a:pt x="303" y="616"/>
                  </a:lnTo>
                  <a:lnTo>
                    <a:pt x="311" y="655"/>
                  </a:lnTo>
                  <a:lnTo>
                    <a:pt x="311" y="708"/>
                  </a:lnTo>
                  <a:lnTo>
                    <a:pt x="318" y="771"/>
                  </a:lnTo>
                  <a:lnTo>
                    <a:pt x="318" y="824"/>
                  </a:lnTo>
                  <a:lnTo>
                    <a:pt x="328" y="862"/>
                  </a:lnTo>
                  <a:lnTo>
                    <a:pt x="328" y="894"/>
                  </a:lnTo>
                  <a:lnTo>
                    <a:pt x="335" y="917"/>
                  </a:lnTo>
                  <a:lnTo>
                    <a:pt x="335" y="940"/>
                  </a:lnTo>
                  <a:lnTo>
                    <a:pt x="342" y="987"/>
                  </a:lnTo>
                  <a:lnTo>
                    <a:pt x="342" y="1031"/>
                  </a:lnTo>
                  <a:lnTo>
                    <a:pt x="350" y="1063"/>
                  </a:lnTo>
                  <a:lnTo>
                    <a:pt x="350" y="1047"/>
                  </a:lnTo>
                  <a:lnTo>
                    <a:pt x="357" y="963"/>
                  </a:lnTo>
                  <a:lnTo>
                    <a:pt x="357" y="808"/>
                  </a:lnTo>
                  <a:lnTo>
                    <a:pt x="365" y="616"/>
                  </a:lnTo>
                  <a:lnTo>
                    <a:pt x="365" y="409"/>
                  </a:lnTo>
                  <a:lnTo>
                    <a:pt x="372" y="223"/>
                  </a:lnTo>
                  <a:lnTo>
                    <a:pt x="372" y="84"/>
                  </a:lnTo>
                  <a:lnTo>
                    <a:pt x="379" y="7"/>
                  </a:lnTo>
                  <a:lnTo>
                    <a:pt x="379" y="0"/>
                  </a:lnTo>
                  <a:lnTo>
                    <a:pt x="387" y="54"/>
                  </a:lnTo>
                  <a:lnTo>
                    <a:pt x="387" y="184"/>
                  </a:lnTo>
                  <a:lnTo>
                    <a:pt x="394" y="346"/>
                  </a:lnTo>
                  <a:lnTo>
                    <a:pt x="394" y="516"/>
                  </a:lnTo>
                  <a:lnTo>
                    <a:pt x="402" y="639"/>
                  </a:lnTo>
                  <a:lnTo>
                    <a:pt x="402" y="685"/>
                  </a:lnTo>
                  <a:lnTo>
                    <a:pt x="409" y="646"/>
                  </a:lnTo>
                  <a:lnTo>
                    <a:pt x="409" y="416"/>
                  </a:lnTo>
                  <a:lnTo>
                    <a:pt x="417" y="330"/>
                  </a:lnTo>
                  <a:lnTo>
                    <a:pt x="424" y="409"/>
                  </a:lnTo>
                  <a:lnTo>
                    <a:pt x="424" y="523"/>
                  </a:lnTo>
                  <a:lnTo>
                    <a:pt x="431" y="632"/>
                  </a:lnTo>
                  <a:lnTo>
                    <a:pt x="431" y="724"/>
                  </a:lnTo>
                  <a:lnTo>
                    <a:pt x="439" y="815"/>
                  </a:lnTo>
                  <a:lnTo>
                    <a:pt x="439" y="917"/>
                  </a:lnTo>
                  <a:lnTo>
                    <a:pt x="446" y="1017"/>
                  </a:lnTo>
                  <a:lnTo>
                    <a:pt x="446" y="1063"/>
                  </a:lnTo>
                  <a:lnTo>
                    <a:pt x="454" y="1024"/>
                  </a:lnTo>
                  <a:lnTo>
                    <a:pt x="454" y="894"/>
                  </a:lnTo>
                  <a:lnTo>
                    <a:pt x="461" y="701"/>
                  </a:lnTo>
                  <a:lnTo>
                    <a:pt x="461" y="485"/>
                  </a:lnTo>
                  <a:lnTo>
                    <a:pt x="468" y="277"/>
                  </a:lnTo>
                  <a:lnTo>
                    <a:pt x="468" y="114"/>
                  </a:lnTo>
                  <a:lnTo>
                    <a:pt x="476" y="23"/>
                  </a:lnTo>
                  <a:lnTo>
                    <a:pt x="476" y="14"/>
                  </a:lnTo>
                  <a:lnTo>
                    <a:pt x="483" y="84"/>
                  </a:lnTo>
                  <a:lnTo>
                    <a:pt x="483" y="223"/>
                  </a:lnTo>
                  <a:lnTo>
                    <a:pt x="493" y="400"/>
                  </a:lnTo>
                  <a:lnTo>
                    <a:pt x="493" y="569"/>
                  </a:lnTo>
                  <a:lnTo>
                    <a:pt x="500" y="715"/>
                  </a:lnTo>
                </a:path>
              </a:pathLst>
            </a:custGeom>
            <a:noFill/>
            <a:ln w="19050">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sp>
        <p:nvSpPr>
          <p:cNvPr id="137" name="Freeform 37">
            <a:extLst>
              <a:ext uri="{FF2B5EF4-FFF2-40B4-BE49-F238E27FC236}">
                <a16:creationId xmlns:a16="http://schemas.microsoft.com/office/drawing/2014/main" id="{E1413A25-7B41-41A9-A2FB-B45A7D5F8BD1}"/>
              </a:ext>
            </a:extLst>
          </p:cNvPr>
          <p:cNvSpPr>
            <a:spLocks/>
          </p:cNvSpPr>
          <p:nvPr/>
        </p:nvSpPr>
        <p:spPr bwMode="auto">
          <a:xfrm>
            <a:off x="1552575" y="5611001"/>
            <a:ext cx="573088" cy="333375"/>
          </a:xfrm>
          <a:custGeom>
            <a:avLst/>
            <a:gdLst>
              <a:gd name="T0" fmla="*/ 0 w 361"/>
              <a:gd name="T1" fmla="*/ 185 h 210"/>
              <a:gd name="T2" fmla="*/ 92 w 361"/>
              <a:gd name="T3" fmla="*/ 63 h 210"/>
              <a:gd name="T4" fmla="*/ 176 w 361"/>
              <a:gd name="T5" fmla="*/ 19 h 210"/>
              <a:gd name="T6" fmla="*/ 268 w 361"/>
              <a:gd name="T7" fmla="*/ 28 h 210"/>
              <a:gd name="T8" fmla="*/ 348 w 361"/>
              <a:gd name="T9" fmla="*/ 185 h 210"/>
              <a:gd name="T10" fmla="*/ 348 w 361"/>
              <a:gd name="T11" fmla="*/ 177 h 210"/>
            </a:gdLst>
            <a:ahLst/>
            <a:cxnLst>
              <a:cxn ang="0">
                <a:pos x="T0" y="T1"/>
              </a:cxn>
              <a:cxn ang="0">
                <a:pos x="T2" y="T3"/>
              </a:cxn>
              <a:cxn ang="0">
                <a:pos x="T4" y="T5"/>
              </a:cxn>
              <a:cxn ang="0">
                <a:pos x="T6" y="T7"/>
              </a:cxn>
              <a:cxn ang="0">
                <a:pos x="T8" y="T9"/>
              </a:cxn>
              <a:cxn ang="0">
                <a:pos x="T10" y="T11"/>
              </a:cxn>
            </a:cxnLst>
            <a:rect l="0" t="0" r="r" b="b"/>
            <a:pathLst>
              <a:path w="361" h="210">
                <a:moveTo>
                  <a:pt x="0" y="185"/>
                </a:moveTo>
                <a:cubicBezTo>
                  <a:pt x="15" y="165"/>
                  <a:pt x="63" y="91"/>
                  <a:pt x="92" y="63"/>
                </a:cubicBezTo>
                <a:cubicBezTo>
                  <a:pt x="121" y="35"/>
                  <a:pt x="147" y="25"/>
                  <a:pt x="176" y="19"/>
                </a:cubicBezTo>
                <a:cubicBezTo>
                  <a:pt x="205" y="13"/>
                  <a:pt x="239" y="0"/>
                  <a:pt x="268" y="28"/>
                </a:cubicBezTo>
                <a:cubicBezTo>
                  <a:pt x="297" y="56"/>
                  <a:pt x="335" y="160"/>
                  <a:pt x="348" y="185"/>
                </a:cubicBezTo>
                <a:cubicBezTo>
                  <a:pt x="361" y="210"/>
                  <a:pt x="348" y="179"/>
                  <a:pt x="348" y="177"/>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8" name="Freeform 38">
            <a:extLst>
              <a:ext uri="{FF2B5EF4-FFF2-40B4-BE49-F238E27FC236}">
                <a16:creationId xmlns:a16="http://schemas.microsoft.com/office/drawing/2014/main" id="{A6FE8CDB-3013-45B1-AC9B-92BFF20563DA}"/>
              </a:ext>
            </a:extLst>
          </p:cNvPr>
          <p:cNvSpPr>
            <a:spLocks/>
          </p:cNvSpPr>
          <p:nvPr/>
        </p:nvSpPr>
        <p:spPr bwMode="auto">
          <a:xfrm>
            <a:off x="1550988" y="5623701"/>
            <a:ext cx="568325" cy="306387"/>
          </a:xfrm>
          <a:custGeom>
            <a:avLst/>
            <a:gdLst>
              <a:gd name="T0" fmla="*/ 0 w 358"/>
              <a:gd name="T1" fmla="*/ 172 h 193"/>
              <a:gd name="T2" fmla="*/ 92 w 358"/>
              <a:gd name="T3" fmla="*/ 50 h 193"/>
              <a:gd name="T4" fmla="*/ 186 w 358"/>
              <a:gd name="T5" fmla="*/ 2 h 193"/>
              <a:gd name="T6" fmla="*/ 287 w 358"/>
              <a:gd name="T7" fmla="*/ 38 h 193"/>
              <a:gd name="T8" fmla="*/ 348 w 358"/>
              <a:gd name="T9" fmla="*/ 172 h 193"/>
              <a:gd name="T10" fmla="*/ 348 w 358"/>
              <a:gd name="T11" fmla="*/ 164 h 193"/>
            </a:gdLst>
            <a:ahLst/>
            <a:cxnLst>
              <a:cxn ang="0">
                <a:pos x="T0" y="T1"/>
              </a:cxn>
              <a:cxn ang="0">
                <a:pos x="T2" y="T3"/>
              </a:cxn>
              <a:cxn ang="0">
                <a:pos x="T4" y="T5"/>
              </a:cxn>
              <a:cxn ang="0">
                <a:pos x="T6" y="T7"/>
              </a:cxn>
              <a:cxn ang="0">
                <a:pos x="T8" y="T9"/>
              </a:cxn>
              <a:cxn ang="0">
                <a:pos x="T10" y="T11"/>
              </a:cxn>
            </a:cxnLst>
            <a:rect l="0" t="0" r="r" b="b"/>
            <a:pathLst>
              <a:path w="358" h="193">
                <a:moveTo>
                  <a:pt x="0" y="172"/>
                </a:moveTo>
                <a:cubicBezTo>
                  <a:pt x="15" y="152"/>
                  <a:pt x="61" y="78"/>
                  <a:pt x="92" y="50"/>
                </a:cubicBezTo>
                <a:cubicBezTo>
                  <a:pt x="123" y="22"/>
                  <a:pt x="154" y="4"/>
                  <a:pt x="186" y="2"/>
                </a:cubicBezTo>
                <a:cubicBezTo>
                  <a:pt x="218" y="0"/>
                  <a:pt x="260" y="10"/>
                  <a:pt x="287" y="38"/>
                </a:cubicBezTo>
                <a:cubicBezTo>
                  <a:pt x="314" y="66"/>
                  <a:pt x="338" y="151"/>
                  <a:pt x="348" y="172"/>
                </a:cubicBezTo>
                <a:cubicBezTo>
                  <a:pt x="358" y="193"/>
                  <a:pt x="348" y="166"/>
                  <a:pt x="348" y="164"/>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9" name="Freeform 39">
            <a:extLst>
              <a:ext uri="{FF2B5EF4-FFF2-40B4-BE49-F238E27FC236}">
                <a16:creationId xmlns:a16="http://schemas.microsoft.com/office/drawing/2014/main" id="{49254E9F-8C58-4857-B5BE-80F5E8316686}"/>
              </a:ext>
            </a:extLst>
          </p:cNvPr>
          <p:cNvSpPr>
            <a:spLocks/>
          </p:cNvSpPr>
          <p:nvPr/>
        </p:nvSpPr>
        <p:spPr bwMode="auto">
          <a:xfrm>
            <a:off x="1550988" y="5611001"/>
            <a:ext cx="577850" cy="323850"/>
          </a:xfrm>
          <a:custGeom>
            <a:avLst/>
            <a:gdLst>
              <a:gd name="T0" fmla="*/ 0 w 364"/>
              <a:gd name="T1" fmla="*/ 180 h 204"/>
              <a:gd name="T2" fmla="*/ 92 w 364"/>
              <a:gd name="T3" fmla="*/ 58 h 204"/>
              <a:gd name="T4" fmla="*/ 159 w 364"/>
              <a:gd name="T5" fmla="*/ 10 h 204"/>
              <a:gd name="T6" fmla="*/ 250 w 364"/>
              <a:gd name="T7" fmla="*/ 28 h 204"/>
              <a:gd name="T8" fmla="*/ 348 w 364"/>
              <a:gd name="T9" fmla="*/ 180 h 204"/>
              <a:gd name="T10" fmla="*/ 348 w 364"/>
              <a:gd name="T11" fmla="*/ 172 h 204"/>
            </a:gdLst>
            <a:ahLst/>
            <a:cxnLst>
              <a:cxn ang="0">
                <a:pos x="T0" y="T1"/>
              </a:cxn>
              <a:cxn ang="0">
                <a:pos x="T2" y="T3"/>
              </a:cxn>
              <a:cxn ang="0">
                <a:pos x="T4" y="T5"/>
              </a:cxn>
              <a:cxn ang="0">
                <a:pos x="T6" y="T7"/>
              </a:cxn>
              <a:cxn ang="0">
                <a:pos x="T8" y="T9"/>
              </a:cxn>
              <a:cxn ang="0">
                <a:pos x="T10" y="T11"/>
              </a:cxn>
            </a:cxnLst>
            <a:rect l="0" t="0" r="r" b="b"/>
            <a:pathLst>
              <a:path w="364" h="204">
                <a:moveTo>
                  <a:pt x="0" y="180"/>
                </a:moveTo>
                <a:cubicBezTo>
                  <a:pt x="15" y="160"/>
                  <a:pt x="65" y="86"/>
                  <a:pt x="92" y="58"/>
                </a:cubicBezTo>
                <a:cubicBezTo>
                  <a:pt x="119" y="30"/>
                  <a:pt x="133" y="15"/>
                  <a:pt x="159" y="10"/>
                </a:cubicBezTo>
                <a:cubicBezTo>
                  <a:pt x="185" y="5"/>
                  <a:pt x="219" y="0"/>
                  <a:pt x="250" y="28"/>
                </a:cubicBezTo>
                <a:cubicBezTo>
                  <a:pt x="281" y="56"/>
                  <a:pt x="332" y="156"/>
                  <a:pt x="348" y="180"/>
                </a:cubicBezTo>
                <a:cubicBezTo>
                  <a:pt x="364" y="204"/>
                  <a:pt x="348" y="174"/>
                  <a:pt x="348" y="172"/>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0" name="Freeform 109">
            <a:extLst>
              <a:ext uri="{FF2B5EF4-FFF2-40B4-BE49-F238E27FC236}">
                <a16:creationId xmlns:a16="http://schemas.microsoft.com/office/drawing/2014/main" id="{1AE36964-32E1-469B-8015-384FD397D9DD}"/>
              </a:ext>
            </a:extLst>
          </p:cNvPr>
          <p:cNvSpPr>
            <a:spLocks/>
          </p:cNvSpPr>
          <p:nvPr/>
        </p:nvSpPr>
        <p:spPr bwMode="auto">
          <a:xfrm>
            <a:off x="1354138" y="6063438"/>
            <a:ext cx="354012" cy="377825"/>
          </a:xfrm>
          <a:custGeom>
            <a:avLst/>
            <a:gdLst>
              <a:gd name="T0" fmla="*/ 0 w 303"/>
              <a:gd name="T1" fmla="*/ 192 h 238"/>
              <a:gd name="T2" fmla="*/ 63 w 303"/>
              <a:gd name="T3" fmla="*/ 84 h 238"/>
              <a:gd name="T4" fmla="*/ 147 w 303"/>
              <a:gd name="T5" fmla="*/ 7 h 238"/>
              <a:gd name="T6" fmla="*/ 248 w 303"/>
              <a:gd name="T7" fmla="*/ 44 h 238"/>
              <a:gd name="T8" fmla="*/ 294 w 303"/>
              <a:gd name="T9" fmla="*/ 210 h 238"/>
              <a:gd name="T10" fmla="*/ 300 w 303"/>
              <a:gd name="T11" fmla="*/ 210 h 238"/>
            </a:gdLst>
            <a:ahLst/>
            <a:cxnLst>
              <a:cxn ang="0">
                <a:pos x="T0" y="T1"/>
              </a:cxn>
              <a:cxn ang="0">
                <a:pos x="T2" y="T3"/>
              </a:cxn>
              <a:cxn ang="0">
                <a:pos x="T4" y="T5"/>
              </a:cxn>
              <a:cxn ang="0">
                <a:pos x="T6" y="T7"/>
              </a:cxn>
              <a:cxn ang="0">
                <a:pos x="T8" y="T9"/>
              </a:cxn>
              <a:cxn ang="0">
                <a:pos x="T10" y="T11"/>
              </a:cxn>
            </a:cxnLst>
            <a:rect l="0" t="0" r="r" b="b"/>
            <a:pathLst>
              <a:path w="303" h="238">
                <a:moveTo>
                  <a:pt x="0" y="192"/>
                </a:moveTo>
                <a:cubicBezTo>
                  <a:pt x="11" y="174"/>
                  <a:pt x="39" y="115"/>
                  <a:pt x="63" y="84"/>
                </a:cubicBezTo>
                <a:cubicBezTo>
                  <a:pt x="87" y="53"/>
                  <a:pt x="116" y="14"/>
                  <a:pt x="147" y="7"/>
                </a:cubicBezTo>
                <a:cubicBezTo>
                  <a:pt x="178" y="0"/>
                  <a:pt x="224" y="10"/>
                  <a:pt x="248" y="44"/>
                </a:cubicBezTo>
                <a:cubicBezTo>
                  <a:pt x="272" y="78"/>
                  <a:pt x="285" y="182"/>
                  <a:pt x="294" y="210"/>
                </a:cubicBezTo>
                <a:cubicBezTo>
                  <a:pt x="303" y="238"/>
                  <a:pt x="299" y="210"/>
                  <a:pt x="300" y="21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1" name="Freeform 110">
            <a:extLst>
              <a:ext uri="{FF2B5EF4-FFF2-40B4-BE49-F238E27FC236}">
                <a16:creationId xmlns:a16="http://schemas.microsoft.com/office/drawing/2014/main" id="{D0265A8F-A33E-4DB3-9C9F-0084E3153F93}"/>
              </a:ext>
            </a:extLst>
          </p:cNvPr>
          <p:cNvSpPr>
            <a:spLocks/>
          </p:cNvSpPr>
          <p:nvPr/>
        </p:nvSpPr>
        <p:spPr bwMode="auto">
          <a:xfrm>
            <a:off x="1350963" y="6042801"/>
            <a:ext cx="357187" cy="382587"/>
          </a:xfrm>
          <a:custGeom>
            <a:avLst/>
            <a:gdLst>
              <a:gd name="T0" fmla="*/ 0 w 307"/>
              <a:gd name="T1" fmla="*/ 211 h 241"/>
              <a:gd name="T2" fmla="*/ 63 w 307"/>
              <a:gd name="T3" fmla="*/ 103 h 241"/>
              <a:gd name="T4" fmla="*/ 132 w 307"/>
              <a:gd name="T5" fmla="*/ 11 h 241"/>
              <a:gd name="T6" fmla="*/ 242 w 307"/>
              <a:gd name="T7" fmla="*/ 38 h 241"/>
              <a:gd name="T8" fmla="*/ 297 w 307"/>
              <a:gd name="T9" fmla="*/ 211 h 241"/>
              <a:gd name="T10" fmla="*/ 300 w 307"/>
              <a:gd name="T11" fmla="*/ 220 h 241"/>
            </a:gdLst>
            <a:ahLst/>
            <a:cxnLst>
              <a:cxn ang="0">
                <a:pos x="T0" y="T1"/>
              </a:cxn>
              <a:cxn ang="0">
                <a:pos x="T2" y="T3"/>
              </a:cxn>
              <a:cxn ang="0">
                <a:pos x="T4" y="T5"/>
              </a:cxn>
              <a:cxn ang="0">
                <a:pos x="T6" y="T7"/>
              </a:cxn>
              <a:cxn ang="0">
                <a:pos x="T8" y="T9"/>
              </a:cxn>
              <a:cxn ang="0">
                <a:pos x="T10" y="T11"/>
              </a:cxn>
            </a:cxnLst>
            <a:rect l="0" t="0" r="r" b="b"/>
            <a:pathLst>
              <a:path w="307" h="241">
                <a:moveTo>
                  <a:pt x="0" y="211"/>
                </a:moveTo>
                <a:cubicBezTo>
                  <a:pt x="11" y="193"/>
                  <a:pt x="41" y="136"/>
                  <a:pt x="63" y="103"/>
                </a:cubicBezTo>
                <a:cubicBezTo>
                  <a:pt x="85" y="70"/>
                  <a:pt x="102" y="22"/>
                  <a:pt x="132" y="11"/>
                </a:cubicBezTo>
                <a:cubicBezTo>
                  <a:pt x="162" y="0"/>
                  <a:pt x="214" y="5"/>
                  <a:pt x="242" y="38"/>
                </a:cubicBezTo>
                <a:cubicBezTo>
                  <a:pt x="270" y="71"/>
                  <a:pt x="287" y="181"/>
                  <a:pt x="297" y="211"/>
                </a:cubicBezTo>
                <a:cubicBezTo>
                  <a:pt x="307" y="241"/>
                  <a:pt x="300" y="218"/>
                  <a:pt x="300" y="22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42" name="Freeform 111">
            <a:extLst>
              <a:ext uri="{FF2B5EF4-FFF2-40B4-BE49-F238E27FC236}">
                <a16:creationId xmlns:a16="http://schemas.microsoft.com/office/drawing/2014/main" id="{1271E1D9-CB27-4276-A97D-1A55C1BBF209}"/>
              </a:ext>
            </a:extLst>
          </p:cNvPr>
          <p:cNvSpPr>
            <a:spLocks/>
          </p:cNvSpPr>
          <p:nvPr/>
        </p:nvSpPr>
        <p:spPr bwMode="auto">
          <a:xfrm>
            <a:off x="1349375" y="6071376"/>
            <a:ext cx="358775" cy="403225"/>
          </a:xfrm>
          <a:custGeom>
            <a:avLst/>
            <a:gdLst>
              <a:gd name="T0" fmla="*/ 0 w 308"/>
              <a:gd name="T1" fmla="*/ 225 h 254"/>
              <a:gd name="T2" fmla="*/ 69 w 308"/>
              <a:gd name="T3" fmla="*/ 103 h 254"/>
              <a:gd name="T4" fmla="*/ 133 w 308"/>
              <a:gd name="T5" fmla="*/ 8 h 254"/>
              <a:gd name="T6" fmla="*/ 252 w 308"/>
              <a:gd name="T7" fmla="*/ 53 h 254"/>
              <a:gd name="T8" fmla="*/ 300 w 308"/>
              <a:gd name="T9" fmla="*/ 225 h 254"/>
              <a:gd name="T10" fmla="*/ 298 w 308"/>
              <a:gd name="T11" fmla="*/ 226 h 254"/>
            </a:gdLst>
            <a:ahLst/>
            <a:cxnLst>
              <a:cxn ang="0">
                <a:pos x="T0" y="T1"/>
              </a:cxn>
              <a:cxn ang="0">
                <a:pos x="T2" y="T3"/>
              </a:cxn>
              <a:cxn ang="0">
                <a:pos x="T4" y="T5"/>
              </a:cxn>
              <a:cxn ang="0">
                <a:pos x="T6" y="T7"/>
              </a:cxn>
              <a:cxn ang="0">
                <a:pos x="T8" y="T9"/>
              </a:cxn>
              <a:cxn ang="0">
                <a:pos x="T10" y="T11"/>
              </a:cxn>
            </a:cxnLst>
            <a:rect l="0" t="0" r="r" b="b"/>
            <a:pathLst>
              <a:path w="308" h="254">
                <a:moveTo>
                  <a:pt x="0" y="225"/>
                </a:moveTo>
                <a:cubicBezTo>
                  <a:pt x="12" y="205"/>
                  <a:pt x="47" y="139"/>
                  <a:pt x="69" y="103"/>
                </a:cubicBezTo>
                <a:cubicBezTo>
                  <a:pt x="91" y="67"/>
                  <a:pt x="103" y="16"/>
                  <a:pt x="133" y="8"/>
                </a:cubicBezTo>
                <a:cubicBezTo>
                  <a:pt x="163" y="0"/>
                  <a:pt x="224" y="17"/>
                  <a:pt x="252" y="53"/>
                </a:cubicBezTo>
                <a:cubicBezTo>
                  <a:pt x="280" y="89"/>
                  <a:pt x="292" y="196"/>
                  <a:pt x="300" y="225"/>
                </a:cubicBezTo>
                <a:cubicBezTo>
                  <a:pt x="308" y="254"/>
                  <a:pt x="298" y="226"/>
                  <a:pt x="298" y="22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4" name="TextBox 3">
            <a:extLst>
              <a:ext uri="{FF2B5EF4-FFF2-40B4-BE49-F238E27FC236}">
                <a16:creationId xmlns:a16="http://schemas.microsoft.com/office/drawing/2014/main" id="{CA8881B3-1742-481C-C552-5D5BCF4E9487}"/>
              </a:ext>
            </a:extLst>
          </p:cNvPr>
          <p:cNvSpPr txBox="1"/>
          <p:nvPr/>
        </p:nvSpPr>
        <p:spPr>
          <a:xfrm>
            <a:off x="0" y="0"/>
            <a:ext cx="9144000" cy="369332"/>
          </a:xfrm>
          <a:prstGeom prst="rect">
            <a:avLst/>
          </a:prstGeom>
          <a:solidFill>
            <a:schemeClr val="bg1"/>
          </a:solidFill>
        </p:spPr>
        <p:txBody>
          <a:bodyPr wrap="square" rtlCol="0">
            <a:spAutoFit/>
          </a:bodyPr>
          <a:lstStyle/>
          <a:p>
            <a:r>
              <a:rPr lang="en-CA" b="1" dirty="0"/>
              <a:t>EMG SIGNAL GENERATION</a:t>
            </a:r>
          </a:p>
        </p:txBody>
      </p:sp>
      <p:sp>
        <p:nvSpPr>
          <p:cNvPr id="14503" name="Text Box 167"/>
          <p:cNvSpPr txBox="1">
            <a:spLocks noChangeArrowheads="1"/>
          </p:cNvSpPr>
          <p:nvPr/>
        </p:nvSpPr>
        <p:spPr bwMode="auto">
          <a:xfrm>
            <a:off x="364481" y="3507778"/>
            <a:ext cx="1953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en-US" sz="2000" dirty="0"/>
              <a:t>MOTONEURONS</a:t>
            </a:r>
            <a:endParaRPr lang="en-US" altLang="en-US" sz="2000" dirty="0"/>
          </a:p>
        </p:txBody>
      </p:sp>
      <p:sp>
        <p:nvSpPr>
          <p:cNvPr id="5" name="AutoShape 47">
            <a:extLst>
              <a:ext uri="{FF2B5EF4-FFF2-40B4-BE49-F238E27FC236}">
                <a16:creationId xmlns:a16="http://schemas.microsoft.com/office/drawing/2014/main" id="{3B9626D9-AD12-C00F-BBFD-079F130D4D08}"/>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 name="Freeform: Shape 5">
            <a:extLst>
              <a:ext uri="{FF2B5EF4-FFF2-40B4-BE49-F238E27FC236}">
                <a16:creationId xmlns:a16="http://schemas.microsoft.com/office/drawing/2014/main" id="{B4D56409-A040-0030-CFDD-6BF56FC98E24}"/>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reeform: Shape 6">
            <a:extLst>
              <a:ext uri="{FF2B5EF4-FFF2-40B4-BE49-F238E27FC236}">
                <a16:creationId xmlns:a16="http://schemas.microsoft.com/office/drawing/2014/main" id="{AAB14A49-DA85-F832-6D99-0A52E20138E3}"/>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Shape 7">
            <a:extLst>
              <a:ext uri="{FF2B5EF4-FFF2-40B4-BE49-F238E27FC236}">
                <a16:creationId xmlns:a16="http://schemas.microsoft.com/office/drawing/2014/main" id="{6B9C76A0-B6FA-50AA-69D7-3FC193FCC7EB}"/>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a:extLst>
              <a:ext uri="{FF2B5EF4-FFF2-40B4-BE49-F238E27FC236}">
                <a16:creationId xmlns:a16="http://schemas.microsoft.com/office/drawing/2014/main" id="{80DC3EE8-135C-3992-3FA8-D3FA4267043A}"/>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0" name="TextBox 9">
            <a:extLst>
              <a:ext uri="{FF2B5EF4-FFF2-40B4-BE49-F238E27FC236}">
                <a16:creationId xmlns:a16="http://schemas.microsoft.com/office/drawing/2014/main" id="{10F0294E-456D-3812-5C41-7CC038E0DF70}"/>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1" name="Freeform: Shape 10">
            <a:extLst>
              <a:ext uri="{FF2B5EF4-FFF2-40B4-BE49-F238E27FC236}">
                <a16:creationId xmlns:a16="http://schemas.microsoft.com/office/drawing/2014/main" id="{F37B61DD-504B-DFFB-1800-5895A8D0E54B}"/>
              </a:ext>
            </a:extLst>
          </p:cNvPr>
          <p:cNvSpPr/>
          <p:nvPr/>
        </p:nvSpPr>
        <p:spPr>
          <a:xfrm>
            <a:off x="2653891"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bg2">
                  <a:lumMod val="75000"/>
                  <a:alpha val="35000"/>
                </a:schemeClr>
              </a:gs>
              <a:gs pos="0">
                <a:schemeClr val="bg2">
                  <a:lumMod val="50000"/>
                  <a:alpha val="73000"/>
                </a:schemeClr>
              </a:gs>
              <a:gs pos="100000">
                <a:schemeClr val="bg2">
                  <a:lumMod val="90000"/>
                  <a:alpha val="25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Rectangle: Rounded Corners 11">
            <a:extLst>
              <a:ext uri="{FF2B5EF4-FFF2-40B4-BE49-F238E27FC236}">
                <a16:creationId xmlns:a16="http://schemas.microsoft.com/office/drawing/2014/main" id="{39F01A0B-497B-D998-A3F4-4B3BB4229652}"/>
              </a:ext>
            </a:extLst>
          </p:cNvPr>
          <p:cNvSpPr/>
          <p:nvPr/>
        </p:nvSpPr>
        <p:spPr>
          <a:xfrm>
            <a:off x="4141639" y="4271708"/>
            <a:ext cx="538139" cy="227837"/>
          </a:xfrm>
          <a:prstGeom prst="roundRect">
            <a:avLst/>
          </a:prstGeom>
          <a:solidFill>
            <a:schemeClr val="bg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Rounded Corners 12">
            <a:extLst>
              <a:ext uri="{FF2B5EF4-FFF2-40B4-BE49-F238E27FC236}">
                <a16:creationId xmlns:a16="http://schemas.microsoft.com/office/drawing/2014/main" id="{32B4E723-7498-29D3-6FBD-FCBB33C44110}"/>
              </a:ext>
            </a:extLst>
          </p:cNvPr>
          <p:cNvSpPr/>
          <p:nvPr/>
        </p:nvSpPr>
        <p:spPr>
          <a:xfrm>
            <a:off x="5330191" y="4271708"/>
            <a:ext cx="538139" cy="227837"/>
          </a:xfrm>
          <a:prstGeom prst="roundRect">
            <a:avLst/>
          </a:prstGeom>
          <a:solidFill>
            <a:schemeClr val="bg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504" name="Text Box 168"/>
          <p:cNvSpPr txBox="1">
            <a:spLocks noChangeArrowheads="1"/>
          </p:cNvSpPr>
          <p:nvPr/>
        </p:nvSpPr>
        <p:spPr bwMode="auto">
          <a:xfrm>
            <a:off x="622467" y="5013942"/>
            <a:ext cx="22320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en-US" sz="2000" dirty="0"/>
              <a:t>INNERVATION ZONES</a:t>
            </a:r>
            <a:endParaRPr lang="en-US" altLang="en-US" sz="2000" dirty="0"/>
          </a:p>
        </p:txBody>
      </p:sp>
      <p:sp>
        <p:nvSpPr>
          <p:cNvPr id="14" name="Text Box 171">
            <a:extLst>
              <a:ext uri="{FF2B5EF4-FFF2-40B4-BE49-F238E27FC236}">
                <a16:creationId xmlns:a16="http://schemas.microsoft.com/office/drawing/2014/main" id="{69F4105F-3B81-6F15-14FE-86311D85551F}"/>
              </a:ext>
            </a:extLst>
          </p:cNvPr>
          <p:cNvSpPr txBox="1">
            <a:spLocks noChangeArrowheads="1"/>
          </p:cNvSpPr>
          <p:nvPr/>
        </p:nvSpPr>
        <p:spPr bwMode="auto">
          <a:xfrm>
            <a:off x="3521538" y="4520111"/>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en-US" sz="2000" dirty="0"/>
              <a:t>DETECTION VOLUME</a:t>
            </a:r>
            <a:endParaRPr lang="en-US" altLang="en-US" sz="2000" dirty="0"/>
          </a:p>
        </p:txBody>
      </p:sp>
      <p:sp>
        <p:nvSpPr>
          <p:cNvPr id="15" name="Line 144">
            <a:extLst>
              <a:ext uri="{FF2B5EF4-FFF2-40B4-BE49-F238E27FC236}">
                <a16:creationId xmlns:a16="http://schemas.microsoft.com/office/drawing/2014/main" id="{3178AF0D-9375-9EC7-011D-40FF4C2E1597}"/>
              </a:ext>
            </a:extLst>
          </p:cNvPr>
          <p:cNvSpPr>
            <a:spLocks noChangeShapeType="1"/>
          </p:cNvSpPr>
          <p:nvPr/>
        </p:nvSpPr>
        <p:spPr bwMode="auto">
          <a:xfrm flipH="1">
            <a:off x="2627313" y="18478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6" name="Line 149">
            <a:extLst>
              <a:ext uri="{FF2B5EF4-FFF2-40B4-BE49-F238E27FC236}">
                <a16:creationId xmlns:a16="http://schemas.microsoft.com/office/drawing/2014/main" id="{11774F2C-546B-8082-4BC2-0E7CEF29C32C}"/>
              </a:ext>
            </a:extLst>
          </p:cNvPr>
          <p:cNvSpPr>
            <a:spLocks noChangeShapeType="1"/>
          </p:cNvSpPr>
          <p:nvPr/>
        </p:nvSpPr>
        <p:spPr bwMode="auto">
          <a:xfrm>
            <a:off x="2843213" y="1847850"/>
            <a:ext cx="2778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7" name="Freeform 150">
            <a:extLst>
              <a:ext uri="{FF2B5EF4-FFF2-40B4-BE49-F238E27FC236}">
                <a16:creationId xmlns:a16="http://schemas.microsoft.com/office/drawing/2014/main" id="{7ECBCFFC-8AFB-F8D2-3E2F-9C3EDC037165}"/>
              </a:ext>
            </a:extLst>
          </p:cNvPr>
          <p:cNvSpPr>
            <a:spLocks/>
          </p:cNvSpPr>
          <p:nvPr/>
        </p:nvSpPr>
        <p:spPr bwMode="auto">
          <a:xfrm>
            <a:off x="3127375" y="1212850"/>
            <a:ext cx="365125"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8" name="Freeform 151">
            <a:extLst>
              <a:ext uri="{FF2B5EF4-FFF2-40B4-BE49-F238E27FC236}">
                <a16:creationId xmlns:a16="http://schemas.microsoft.com/office/drawing/2014/main" id="{8047668E-E174-3A73-307F-DDB659B8EC56}"/>
              </a:ext>
            </a:extLst>
          </p:cNvPr>
          <p:cNvSpPr>
            <a:spLocks/>
          </p:cNvSpPr>
          <p:nvPr/>
        </p:nvSpPr>
        <p:spPr bwMode="auto">
          <a:xfrm>
            <a:off x="4643438" y="1212850"/>
            <a:ext cx="288925"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9" name="Freeform 152">
            <a:extLst>
              <a:ext uri="{FF2B5EF4-FFF2-40B4-BE49-F238E27FC236}">
                <a16:creationId xmlns:a16="http://schemas.microsoft.com/office/drawing/2014/main" id="{390E5AAC-8A29-FF4D-832A-C578F0063503}"/>
              </a:ext>
            </a:extLst>
          </p:cNvPr>
          <p:cNvSpPr>
            <a:spLocks/>
          </p:cNvSpPr>
          <p:nvPr/>
        </p:nvSpPr>
        <p:spPr bwMode="auto">
          <a:xfrm>
            <a:off x="6156325" y="1212850"/>
            <a:ext cx="287338"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0" name="Freeform 154">
            <a:extLst>
              <a:ext uri="{FF2B5EF4-FFF2-40B4-BE49-F238E27FC236}">
                <a16:creationId xmlns:a16="http://schemas.microsoft.com/office/drawing/2014/main" id="{C69E5EC9-2BFF-935B-4DA7-07C08AC2B5A8}"/>
              </a:ext>
            </a:extLst>
          </p:cNvPr>
          <p:cNvSpPr>
            <a:spLocks/>
          </p:cNvSpPr>
          <p:nvPr/>
        </p:nvSpPr>
        <p:spPr bwMode="auto">
          <a:xfrm>
            <a:off x="3822702" y="1338669"/>
            <a:ext cx="440688" cy="971959"/>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1" name="Freeform 155">
            <a:extLst>
              <a:ext uri="{FF2B5EF4-FFF2-40B4-BE49-F238E27FC236}">
                <a16:creationId xmlns:a16="http://schemas.microsoft.com/office/drawing/2014/main" id="{33CC4C51-FA3A-957D-2564-C12C6BFC1DEC}"/>
              </a:ext>
            </a:extLst>
          </p:cNvPr>
          <p:cNvSpPr>
            <a:spLocks/>
          </p:cNvSpPr>
          <p:nvPr/>
        </p:nvSpPr>
        <p:spPr bwMode="auto">
          <a:xfrm>
            <a:off x="6917197" y="1338669"/>
            <a:ext cx="445586" cy="973545"/>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2" name="Freeform 156">
            <a:extLst>
              <a:ext uri="{FF2B5EF4-FFF2-40B4-BE49-F238E27FC236}">
                <a16:creationId xmlns:a16="http://schemas.microsoft.com/office/drawing/2014/main" id="{30952370-C37D-7122-C273-49C372B60BED}"/>
              </a:ext>
            </a:extLst>
          </p:cNvPr>
          <p:cNvSpPr>
            <a:spLocks/>
          </p:cNvSpPr>
          <p:nvPr/>
        </p:nvSpPr>
        <p:spPr bwMode="auto">
          <a:xfrm>
            <a:off x="5407027" y="1338669"/>
            <a:ext cx="440688" cy="973545"/>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23" name="AutoShape 157">
            <a:extLst>
              <a:ext uri="{FF2B5EF4-FFF2-40B4-BE49-F238E27FC236}">
                <a16:creationId xmlns:a16="http://schemas.microsoft.com/office/drawing/2014/main" id="{4B48F058-74EA-FD12-DA06-9252BBE6DE10}"/>
              </a:ext>
            </a:extLst>
          </p:cNvPr>
          <p:cNvCxnSpPr>
            <a:cxnSpLocks noChangeShapeType="1"/>
            <a:stCxn id="17" idx="5"/>
            <a:endCxn id="20" idx="0"/>
          </p:cNvCxnSpPr>
          <p:nvPr/>
        </p:nvCxnSpPr>
        <p:spPr bwMode="auto">
          <a:xfrm flipV="1">
            <a:off x="3492500" y="1843895"/>
            <a:ext cx="330202" cy="23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158">
            <a:extLst>
              <a:ext uri="{FF2B5EF4-FFF2-40B4-BE49-F238E27FC236}">
                <a16:creationId xmlns:a16="http://schemas.microsoft.com/office/drawing/2014/main" id="{F87E5FA9-56EC-F3C0-40BE-AA0345F054A8}"/>
              </a:ext>
            </a:extLst>
          </p:cNvPr>
          <p:cNvCxnSpPr>
            <a:cxnSpLocks noChangeShapeType="1"/>
            <a:stCxn id="20" idx="6"/>
            <a:endCxn id="18" idx="0"/>
          </p:cNvCxnSpPr>
          <p:nvPr/>
        </p:nvCxnSpPr>
        <p:spPr bwMode="auto">
          <a:xfrm>
            <a:off x="4263390" y="1843895"/>
            <a:ext cx="380048" cy="23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159">
            <a:extLst>
              <a:ext uri="{FF2B5EF4-FFF2-40B4-BE49-F238E27FC236}">
                <a16:creationId xmlns:a16="http://schemas.microsoft.com/office/drawing/2014/main" id="{87E5809C-0DC1-E208-E2AA-78F428BD72AE}"/>
              </a:ext>
            </a:extLst>
          </p:cNvPr>
          <p:cNvCxnSpPr>
            <a:cxnSpLocks noChangeShapeType="1"/>
            <a:stCxn id="18" idx="5"/>
            <a:endCxn id="22" idx="0"/>
          </p:cNvCxnSpPr>
          <p:nvPr/>
        </p:nvCxnSpPr>
        <p:spPr bwMode="auto">
          <a:xfrm flipV="1">
            <a:off x="4932363" y="1844720"/>
            <a:ext cx="474664"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160">
            <a:extLst>
              <a:ext uri="{FF2B5EF4-FFF2-40B4-BE49-F238E27FC236}">
                <a16:creationId xmlns:a16="http://schemas.microsoft.com/office/drawing/2014/main" id="{7C412848-B57A-E304-1C94-F5FC922B8351}"/>
              </a:ext>
            </a:extLst>
          </p:cNvPr>
          <p:cNvCxnSpPr>
            <a:cxnSpLocks noChangeShapeType="1"/>
            <a:stCxn id="22" idx="6"/>
            <a:endCxn id="19" idx="0"/>
          </p:cNvCxnSpPr>
          <p:nvPr/>
        </p:nvCxnSpPr>
        <p:spPr bwMode="auto">
          <a:xfrm>
            <a:off x="5847715" y="1844720"/>
            <a:ext cx="308610"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161">
            <a:extLst>
              <a:ext uri="{FF2B5EF4-FFF2-40B4-BE49-F238E27FC236}">
                <a16:creationId xmlns:a16="http://schemas.microsoft.com/office/drawing/2014/main" id="{ACEC7A6A-B821-E5C3-CFE5-82E06B10358B}"/>
              </a:ext>
            </a:extLst>
          </p:cNvPr>
          <p:cNvCxnSpPr>
            <a:cxnSpLocks noChangeShapeType="1"/>
            <a:stCxn id="19" idx="5"/>
            <a:endCxn id="21" idx="0"/>
          </p:cNvCxnSpPr>
          <p:nvPr/>
        </p:nvCxnSpPr>
        <p:spPr bwMode="auto">
          <a:xfrm flipV="1">
            <a:off x="6443663" y="1844720"/>
            <a:ext cx="473534"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14">
            <a:extLst>
              <a:ext uri="{FF2B5EF4-FFF2-40B4-BE49-F238E27FC236}">
                <a16:creationId xmlns:a16="http://schemas.microsoft.com/office/drawing/2014/main" id="{9F80694E-01AF-4E60-F832-60FAB3D27B41}"/>
              </a:ext>
            </a:extLst>
          </p:cNvPr>
          <p:cNvSpPr>
            <a:spLocks noChangeArrowheads="1"/>
          </p:cNvSpPr>
          <p:nvPr/>
        </p:nvSpPr>
        <p:spPr bwMode="auto">
          <a:xfrm>
            <a:off x="2681288" y="1293330"/>
            <a:ext cx="6084887" cy="1308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553149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4439"/>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4373"/>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4373"/>
                                        </p:tgtEl>
                                        <p:attrNameLst>
                                          <p:attrName>ppt_x</p:attrName>
                                          <p:attrName>ppt_y</p:attrName>
                                        </p:attrNameLst>
                                      </p:cBhvr>
                                      <p:rCtr x="41059" y="46"/>
                                    </p:animMotion>
                                  </p:childTnLst>
                                </p:cTn>
                              </p:par>
                              <p:par>
                                <p:cTn id="11" presetID="1" presetClass="entr" presetSubtype="0" fill="hold" nodeType="withEffect">
                                  <p:stCondLst>
                                    <p:cond delay="2000"/>
                                  </p:stCondLst>
                                  <p:childTnLst>
                                    <p:set>
                                      <p:cBhvr>
                                        <p:cTn id="12" dur="1" fill="hold">
                                          <p:stCondLst>
                                            <p:cond delay="0"/>
                                          </p:stCondLst>
                                        </p:cTn>
                                        <p:tgtEl>
                                          <p:spTgt spid="137"/>
                                        </p:tgtEl>
                                        <p:attrNameLst>
                                          <p:attrName>style.visibility</p:attrName>
                                        </p:attrNameLst>
                                      </p:cBhvr>
                                      <p:to>
                                        <p:strVal val="visible"/>
                                      </p:to>
                                    </p:set>
                                  </p:childTnLst>
                                </p:cTn>
                              </p:par>
                              <p:par>
                                <p:cTn id="13" presetID="63" presetClass="path" presetSubtype="0" accel="50000" decel="50000" fill="hold" nodeType="withEffect">
                                  <p:stCondLst>
                                    <p:cond delay="2000"/>
                                  </p:stCondLst>
                                  <p:childTnLst>
                                    <p:animMotion origin="layout" path="M -1.66667E-6 -1.11111E-6 L -0.51701 -1.11111E-6 " pathEditMode="relative" rAng="0" ptsTypes="AA">
                                      <p:cBhvr>
                                        <p:cTn id="14" dur="2000" fill="hold"/>
                                        <p:tgtEl>
                                          <p:spTgt spid="137"/>
                                        </p:tgtEl>
                                        <p:attrNameLst>
                                          <p:attrName>ppt_x</p:attrName>
                                          <p:attrName>ppt_y</p:attrName>
                                        </p:attrNameLst>
                                      </p:cBhvr>
                                      <p:rCtr x="-25851" y="0"/>
                                    </p:animMotion>
                                  </p:childTnLst>
                                </p:cTn>
                              </p:par>
                              <p:par>
                                <p:cTn id="15" presetID="0" presetClass="path" presetSubtype="0" accel="50000" decel="50000" fill="remove" nodeType="withEffect">
                                  <p:stCondLst>
                                    <p:cond delay="900"/>
                                  </p:stCondLst>
                                  <p:childTnLst>
                                    <p:animMotion origin="layout" path="M -3.05556E-6 7.40741E-7 C 0.004 0.01574 0.01684 0.0669 0.02414 0.09421 C 0.03143 0.12153 0.03941 0.14213 0.04393 0.16366 C 0.04844 0.18518 0.05486 0.20093 0.05122 0.22338 C 0.04757 0.24583 0.03021 0.28125 0.02205 0.29838 C 0.01389 0.31551 0.01216 0.30949 0.00226 0.32616 C -0.00764 0.34282 -0.02968 0.37986 -0.03732 0.39838 C -0.04496 0.4169 -0.04548 0.41736 -0.04357 0.43727 C -0.04166 0.45718 -0.03715 0.49792 -0.02586 0.51782 C -0.01458 0.53773 0.01545 0.55069 0.02414 0.55671 C 0.03282 0.56273 0.02587 0.5544 0.02622 0.55393 " pathEditMode="relative" rAng="0" ptsTypes="aaaaaaaaaaa">
                                      <p:cBhvr>
                                        <p:cTn id="16" dur="2000" fill="hold"/>
                                        <p:tgtEl>
                                          <p:spTgt spid="14442"/>
                                        </p:tgtEl>
                                        <p:attrNameLst>
                                          <p:attrName>ppt_x</p:attrName>
                                          <p:attrName>ppt_y</p:attrName>
                                        </p:attrNameLst>
                                      </p:cBhvr>
                                      <p:rCtr x="469" y="28125"/>
                                    </p:animMotion>
                                  </p:childTnLst>
                                </p:cTn>
                              </p:par>
                              <p:par>
                                <p:cTn id="17" presetID="63" presetClass="path" presetSubtype="0" fill="hold" nodeType="withEffect">
                                  <p:stCondLst>
                                    <p:cond delay="1900"/>
                                  </p:stCondLst>
                                  <p:childTnLst>
                                    <p:animMotion origin="layout" path="M 1.94444E-6 2.22222E-6 L 0.58455 0.00278 " pathEditMode="relative" rAng="0" ptsTypes="AA">
                                      <p:cBhvr>
                                        <p:cTn id="18" dur="7100" fill="hold"/>
                                        <p:tgtEl>
                                          <p:spTgt spid="28"/>
                                        </p:tgtEl>
                                        <p:attrNameLst>
                                          <p:attrName>ppt_x</p:attrName>
                                          <p:attrName>ppt_y</p:attrName>
                                        </p:attrNameLst>
                                      </p:cBhvr>
                                      <p:rCtr x="29219" y="139"/>
                                    </p:animMotion>
                                  </p:childTnLst>
                                </p:cTn>
                              </p:par>
                              <p:par>
                                <p:cTn id="19" presetID="1" presetClass="entr" presetSubtype="0" fill="hold" nodeType="withEffect">
                                  <p:stCondLst>
                                    <p:cond delay="3000"/>
                                  </p:stCondLst>
                                  <p:childTnLst>
                                    <p:set>
                                      <p:cBhvr>
                                        <p:cTn id="20" dur="1" fill="hold">
                                          <p:stCondLst>
                                            <p:cond delay="0"/>
                                          </p:stCondLst>
                                        </p:cTn>
                                        <p:tgtEl>
                                          <p:spTgt spid="14445"/>
                                        </p:tgtEl>
                                        <p:attrNameLst>
                                          <p:attrName>style.visibility</p:attrName>
                                        </p:attrNameLst>
                                      </p:cBhvr>
                                      <p:to>
                                        <p:strVal val="visible"/>
                                      </p:to>
                                    </p:set>
                                  </p:childTnLst>
                                </p:cTn>
                              </p:par>
                              <p:par>
                                <p:cTn id="21" presetID="63" presetClass="path" presetSubtype="0" accel="50000" decel="50000" fill="hold" nodeType="withEffect">
                                  <p:stCondLst>
                                    <p:cond delay="3000"/>
                                  </p:stCondLst>
                                  <p:childTnLst>
                                    <p:animMotion origin="layout" path="M -0.00174 0.00764 L 0.85174 0.00324 " pathEditMode="relative" rAng="0" ptsTypes="AA">
                                      <p:cBhvr>
                                        <p:cTn id="22" dur="2000" fill="hold"/>
                                        <p:tgtEl>
                                          <p:spTgt spid="14445"/>
                                        </p:tgtEl>
                                        <p:attrNameLst>
                                          <p:attrName>ppt_x</p:attrName>
                                          <p:attrName>ppt_y</p:attrName>
                                        </p:attrNameLst>
                                      </p:cBhvr>
                                      <p:rCtr x="42674" y="-231"/>
                                    </p:animMotion>
                                  </p:childTnLst>
                                </p:cTn>
                              </p:par>
                              <p:par>
                                <p:cTn id="23" presetID="1" presetClass="entr" presetSubtype="0" fill="hold" nodeType="withEffect">
                                  <p:stCondLst>
                                    <p:cond delay="3000"/>
                                  </p:stCondLst>
                                  <p:childTnLst>
                                    <p:set>
                                      <p:cBhvr>
                                        <p:cTn id="24" dur="1" fill="hold">
                                          <p:stCondLst>
                                            <p:cond delay="0"/>
                                          </p:stCondLst>
                                        </p:cTn>
                                        <p:tgtEl>
                                          <p:spTgt spid="140"/>
                                        </p:tgtEl>
                                        <p:attrNameLst>
                                          <p:attrName>style.visibility</p:attrName>
                                        </p:attrNameLst>
                                      </p:cBhvr>
                                      <p:to>
                                        <p:strVal val="visible"/>
                                      </p:to>
                                    </p:set>
                                  </p:childTnLst>
                                </p:cTn>
                              </p:par>
                              <p:par>
                                <p:cTn id="25" presetID="63" presetClass="path" presetSubtype="0" accel="50000" decel="50000" fill="hold" nodeType="withEffect">
                                  <p:stCondLst>
                                    <p:cond delay="3000"/>
                                  </p:stCondLst>
                                  <p:childTnLst>
                                    <p:animMotion origin="layout" path="M -0.00173 0.00764 L -0.49705 0.01042 " pathEditMode="relative" rAng="0" ptsTypes="AA">
                                      <p:cBhvr>
                                        <p:cTn id="26" dur="2000" fill="hold"/>
                                        <p:tgtEl>
                                          <p:spTgt spid="140"/>
                                        </p:tgtEl>
                                        <p:attrNameLst>
                                          <p:attrName>ppt_x</p:attrName>
                                          <p:attrName>ppt_y</p:attrName>
                                        </p:attrNameLst>
                                      </p:cBhvr>
                                      <p:rCtr x="-24757" y="139"/>
                                    </p:animMotion>
                                  </p:childTnLst>
                                </p:cTn>
                              </p:par>
                              <p:par>
                                <p:cTn id="27" presetID="0" presetClass="path" presetSubtype="0" accel="50000" decel="50000" fill="remove" nodeType="withEffect">
                                  <p:stCondLst>
                                    <p:cond delay="22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8" dur="2000" fill="hold"/>
                                        <p:tgtEl>
                                          <p:spTgt spid="14440"/>
                                        </p:tgtEl>
                                        <p:attrNameLst>
                                          <p:attrName>ppt_x</p:attrName>
                                          <p:attrName>ppt_y</p:attrName>
                                        </p:attrNameLst>
                                      </p:cBhvr>
                                      <p:rCtr x="4514" y="34838"/>
                                    </p:animMotion>
                                  </p:childTnLst>
                                </p:cTn>
                              </p:par>
                              <p:par>
                                <p:cTn id="29" presetID="1" presetClass="entr" presetSubtype="0" fill="hold" nodeType="withEffect">
                                  <p:stCondLst>
                                    <p:cond delay="4100"/>
                                  </p:stCondLst>
                                  <p:childTnLst>
                                    <p:set>
                                      <p:cBhvr>
                                        <p:cTn id="30" dur="1" fill="hold">
                                          <p:stCondLst>
                                            <p:cond delay="0"/>
                                          </p:stCondLst>
                                        </p:cTn>
                                        <p:tgtEl>
                                          <p:spTgt spid="14374"/>
                                        </p:tgtEl>
                                        <p:attrNameLst>
                                          <p:attrName>style.visibility</p:attrName>
                                        </p:attrNameLst>
                                      </p:cBhvr>
                                      <p:to>
                                        <p:strVal val="visible"/>
                                      </p:to>
                                    </p:set>
                                  </p:childTnLst>
                                </p:cTn>
                              </p:par>
                              <p:par>
                                <p:cTn id="31" presetID="63" presetClass="path" presetSubtype="0" accel="50000" decel="50000" fill="hold" nodeType="withEffect">
                                  <p:stCondLst>
                                    <p:cond delay="4100"/>
                                  </p:stCondLst>
                                  <p:childTnLst>
                                    <p:animMotion origin="layout" path="M 3.88889E-6 2.96296E-6 L 0.82118 0.00115 " pathEditMode="relative" rAng="0" ptsTypes="AA">
                                      <p:cBhvr>
                                        <p:cTn id="32" dur="2000" fill="hold"/>
                                        <p:tgtEl>
                                          <p:spTgt spid="14374"/>
                                        </p:tgtEl>
                                        <p:attrNameLst>
                                          <p:attrName>ppt_x</p:attrName>
                                          <p:attrName>ppt_y</p:attrName>
                                        </p:attrNameLst>
                                      </p:cBhvr>
                                      <p:rCtr x="41059" y="46"/>
                                    </p:animMotion>
                                  </p:childTnLst>
                                </p:cTn>
                              </p:par>
                              <p:par>
                                <p:cTn id="33" presetID="0" presetClass="path" presetSubtype="0" accel="50000" decel="50000" fill="remove" nodeType="withEffect">
                                  <p:stCondLst>
                                    <p:cond delay="3100"/>
                                  </p:stCondLst>
                                  <p:childTnLst>
                                    <p:animMotion origin="layout" path="M -3.05556E-6 -1.11111E-6 C 0.00348 0.01528 0.01302 0.05718 0.02101 0.09167 C 0.029 0.12616 0.04584 0.17477 0.04809 0.20695 C 0.05035 0.23912 0.04184 0.26435 0.03455 0.28472 C 0.02726 0.30509 0.01598 0.31065 0.00434 0.32917 C -0.00729 0.34769 -0.0276 0.37685 -0.03524 0.39583 C -0.04288 0.41482 -0.04097 0.42732 -0.04149 0.44306 C -0.04201 0.4588 -0.04184 0.47523 -0.03836 0.49028 C -0.03489 0.50533 -0.03142 0.52083 -0.02066 0.53333 C -0.00989 0.54583 0.01858 0.56019 0.02622 0.56528 C 0.03386 0.57037 0.02535 0.56412 0.02518 0.56389 " pathEditMode="relative" rAng="0" ptsTypes="aaaaaaaaaaa">
                                      <p:cBhvr>
                                        <p:cTn id="34" dur="2000" fill="hold"/>
                                        <p:tgtEl>
                                          <p:spTgt spid="14443"/>
                                        </p:tgtEl>
                                        <p:attrNameLst>
                                          <p:attrName>ppt_x</p:attrName>
                                          <p:attrName>ppt_y</p:attrName>
                                        </p:attrNameLst>
                                      </p:cBhvr>
                                      <p:rCtr x="365" y="28519"/>
                                    </p:animMotion>
                                  </p:childTnLst>
                                </p:cTn>
                              </p:par>
                              <p:par>
                                <p:cTn id="35" presetID="1" presetClass="entr" presetSubtype="0" fill="hold" nodeType="withEffect">
                                  <p:stCondLst>
                                    <p:cond delay="5000"/>
                                  </p:stCondLst>
                                  <p:childTnLst>
                                    <p:set>
                                      <p:cBhvr>
                                        <p:cTn id="36" dur="1" fill="hold">
                                          <p:stCondLst>
                                            <p:cond delay="0"/>
                                          </p:stCondLst>
                                        </p:cTn>
                                        <p:tgtEl>
                                          <p:spTgt spid="14446"/>
                                        </p:tgtEl>
                                        <p:attrNameLst>
                                          <p:attrName>style.visibility</p:attrName>
                                        </p:attrNameLst>
                                      </p:cBhvr>
                                      <p:to>
                                        <p:strVal val="visible"/>
                                      </p:to>
                                    </p:set>
                                  </p:childTnLst>
                                </p:cTn>
                              </p:par>
                              <p:par>
                                <p:cTn id="37" presetID="63" presetClass="path" presetSubtype="0" accel="50000" decel="50000" fill="hold" nodeType="withEffect">
                                  <p:stCondLst>
                                    <p:cond delay="4900"/>
                                  </p:stCondLst>
                                  <p:childTnLst>
                                    <p:animMotion origin="layout" path="M 1.66667E-6 -4.44444E-6 L 0.85521 -0.00138 " pathEditMode="relative" rAng="0" ptsTypes="AA">
                                      <p:cBhvr>
                                        <p:cTn id="38" dur="2000" fill="hold"/>
                                        <p:tgtEl>
                                          <p:spTgt spid="14446"/>
                                        </p:tgtEl>
                                        <p:attrNameLst>
                                          <p:attrName>ppt_x</p:attrName>
                                          <p:attrName>ppt_y</p:attrName>
                                        </p:attrNameLst>
                                      </p:cBhvr>
                                      <p:rCtr x="42760" y="-69"/>
                                    </p:animMotion>
                                  </p:childTnLst>
                                </p:cTn>
                              </p:par>
                              <p:par>
                                <p:cTn id="39" presetID="1" presetClass="entr" presetSubtype="0" fill="hold" nodeType="withEffect">
                                  <p:stCondLst>
                                    <p:cond delay="4900"/>
                                  </p:stCondLst>
                                  <p:childTnLst>
                                    <p:set>
                                      <p:cBhvr>
                                        <p:cTn id="40" dur="1" fill="hold">
                                          <p:stCondLst>
                                            <p:cond delay="0"/>
                                          </p:stCondLst>
                                        </p:cTn>
                                        <p:tgtEl>
                                          <p:spTgt spid="141"/>
                                        </p:tgtEl>
                                        <p:attrNameLst>
                                          <p:attrName>style.visibility</p:attrName>
                                        </p:attrNameLst>
                                      </p:cBhvr>
                                      <p:to>
                                        <p:strVal val="visible"/>
                                      </p:to>
                                    </p:set>
                                  </p:childTnLst>
                                </p:cTn>
                              </p:par>
                              <p:par>
                                <p:cTn id="41" presetID="63" presetClass="path" presetSubtype="0" accel="50000" decel="50000" fill="hold" nodeType="withEffect">
                                  <p:stCondLst>
                                    <p:cond delay="4800"/>
                                  </p:stCondLst>
                                  <p:childTnLst>
                                    <p:animMotion origin="layout" path="M 2.5E-6 3.7037E-6 L -0.49688 3.7037E-6 " pathEditMode="relative" rAng="0" ptsTypes="AA">
                                      <p:cBhvr>
                                        <p:cTn id="42" dur="2000" fill="hold"/>
                                        <p:tgtEl>
                                          <p:spTgt spid="141"/>
                                        </p:tgtEl>
                                        <p:attrNameLst>
                                          <p:attrName>ppt_x</p:attrName>
                                          <p:attrName>ppt_y</p:attrName>
                                        </p:attrNameLst>
                                      </p:cBhvr>
                                      <p:rCtr x="-24844" y="0"/>
                                    </p:animMotion>
                                  </p:childTnLst>
                                </p:cTn>
                              </p:par>
                              <p:par>
                                <p:cTn id="43" presetID="0" presetClass="path" presetSubtype="0" accel="50000" decel="50000" fill="remove" nodeType="withEffect">
                                  <p:stCondLst>
                                    <p:cond delay="39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44" dur="2000" fill="hold"/>
                                        <p:tgtEl>
                                          <p:spTgt spid="14441"/>
                                        </p:tgtEl>
                                        <p:attrNameLst>
                                          <p:attrName>ppt_x</p:attrName>
                                          <p:attrName>ppt_y</p:attrName>
                                        </p:attrNameLst>
                                      </p:cBhvr>
                                      <p:rCtr x="4514" y="34838"/>
                                    </p:animMotion>
                                  </p:childTnLst>
                                </p:cTn>
                              </p:par>
                              <p:par>
                                <p:cTn id="45" presetID="1" presetClass="entr" presetSubtype="0" fill="hold" nodeType="withEffect">
                                  <p:stCondLst>
                                    <p:cond delay="5800"/>
                                  </p:stCondLst>
                                  <p:childTnLst>
                                    <p:set>
                                      <p:cBhvr>
                                        <p:cTn id="46" dur="1" fill="hold">
                                          <p:stCondLst>
                                            <p:cond delay="0"/>
                                          </p:stCondLst>
                                        </p:cTn>
                                        <p:tgtEl>
                                          <p:spTgt spid="14375"/>
                                        </p:tgtEl>
                                        <p:attrNameLst>
                                          <p:attrName>style.visibility</p:attrName>
                                        </p:attrNameLst>
                                      </p:cBhvr>
                                      <p:to>
                                        <p:strVal val="visible"/>
                                      </p:to>
                                    </p:set>
                                  </p:childTnLst>
                                </p:cTn>
                              </p:par>
                              <p:par>
                                <p:cTn id="47" presetID="63" presetClass="path" presetSubtype="0" accel="50000" decel="50000" fill="hold" nodeType="withEffect">
                                  <p:stCondLst>
                                    <p:cond delay="5700"/>
                                  </p:stCondLst>
                                  <p:childTnLst>
                                    <p:animMotion origin="layout" path="M 3.88889E-6 2.96296E-6 L 0.82118 0.00115 " pathEditMode="relative" rAng="0" ptsTypes="AA">
                                      <p:cBhvr>
                                        <p:cTn id="48" dur="2000" fill="hold"/>
                                        <p:tgtEl>
                                          <p:spTgt spid="14375"/>
                                        </p:tgtEl>
                                        <p:attrNameLst>
                                          <p:attrName>ppt_x</p:attrName>
                                          <p:attrName>ppt_y</p:attrName>
                                        </p:attrNameLst>
                                      </p:cBhvr>
                                      <p:rCtr x="41059" y="46"/>
                                    </p:animMotion>
                                  </p:childTnLst>
                                </p:cTn>
                              </p:par>
                              <p:par>
                                <p:cTn id="49" presetID="0" presetClass="path" presetSubtype="0" accel="50000" decel="50000" fill="remove" nodeType="withEffect">
                                  <p:stCondLst>
                                    <p:cond delay="4700"/>
                                  </p:stCondLst>
                                  <p:childTnLst>
                                    <p:animMotion origin="layout" path="M -4.72222E-6 -4.44444E-6 C 0.0033 0.01505 0.01233 0.05903 0.01997 0.08959 C 0.02761 0.12014 0.04237 0.15394 0.04601 0.18264 C 0.04966 0.21135 0.0533 0.23241 0.04185 0.26181 C 0.03039 0.29121 -0.00868 0.33056 -0.02274 0.35903 C -0.0368 0.3875 -0.03975 0.41112 -0.04253 0.43264 C -0.04531 0.45417 -0.0427 0.47269 -0.0394 0.4882 C -0.03611 0.50371 -0.03298 0.51366 -0.02274 0.5257 C -0.0125 0.53774 0.01441 0.55463 0.02205 0.56042 C 0.02969 0.56621 0.02275 0.56088 0.0231 0.56042 C 0.02344 0.55996 0.02396 0.55811 0.02414 0.55764 " pathEditMode="relative" rAng="0" ptsTypes="aaaaaaaaaaa">
                                      <p:cBhvr>
                                        <p:cTn id="50" dur="2000" fill="hold"/>
                                        <p:tgtEl>
                                          <p:spTgt spid="14444"/>
                                        </p:tgtEl>
                                        <p:attrNameLst>
                                          <p:attrName>ppt_x</p:attrName>
                                          <p:attrName>ppt_y</p:attrName>
                                        </p:attrNameLst>
                                      </p:cBhvr>
                                      <p:rCtr x="399" y="28310"/>
                                    </p:animMotion>
                                  </p:childTnLst>
                                </p:cTn>
                              </p:par>
                              <p:par>
                                <p:cTn id="51" presetID="1" presetClass="entr" presetSubtype="0" fill="hold" nodeType="withEffect">
                                  <p:stCondLst>
                                    <p:cond delay="6800"/>
                                  </p:stCondLst>
                                  <p:childTnLst>
                                    <p:set>
                                      <p:cBhvr>
                                        <p:cTn id="52" dur="1" fill="hold">
                                          <p:stCondLst>
                                            <p:cond delay="0"/>
                                          </p:stCondLst>
                                        </p:cTn>
                                        <p:tgtEl>
                                          <p:spTgt spid="14447"/>
                                        </p:tgtEl>
                                        <p:attrNameLst>
                                          <p:attrName>style.visibility</p:attrName>
                                        </p:attrNameLst>
                                      </p:cBhvr>
                                      <p:to>
                                        <p:strVal val="visible"/>
                                      </p:to>
                                    </p:set>
                                  </p:childTnLst>
                                </p:cTn>
                              </p:par>
                              <p:par>
                                <p:cTn id="53" presetID="63" presetClass="path" presetSubtype="0" accel="50000" decel="50000" fill="hold" nodeType="withEffect">
                                  <p:stCondLst>
                                    <p:cond delay="6800"/>
                                  </p:stCondLst>
                                  <p:childTnLst>
                                    <p:animMotion origin="layout" path="M -0.00139 0.00741 L 0.86041 0.00278 " pathEditMode="relative" rAng="0" ptsTypes="AA">
                                      <p:cBhvr>
                                        <p:cTn id="54" dur="2000" fill="hold"/>
                                        <p:tgtEl>
                                          <p:spTgt spid="14447"/>
                                        </p:tgtEl>
                                        <p:attrNameLst>
                                          <p:attrName>ppt_x</p:attrName>
                                          <p:attrName>ppt_y</p:attrName>
                                        </p:attrNameLst>
                                      </p:cBhvr>
                                      <p:rCtr x="43090" y="-231"/>
                                    </p:animMotion>
                                  </p:childTnLst>
                                </p:cTn>
                              </p:par>
                              <p:par>
                                <p:cTn id="55" presetID="1" presetClass="entr" presetSubtype="0" fill="hold" nodeType="withEffect">
                                  <p:stCondLst>
                                    <p:cond delay="6800"/>
                                  </p:stCondLst>
                                  <p:childTnLst>
                                    <p:set>
                                      <p:cBhvr>
                                        <p:cTn id="56" dur="1" fill="hold">
                                          <p:stCondLst>
                                            <p:cond delay="0"/>
                                          </p:stCondLst>
                                        </p:cTn>
                                        <p:tgtEl>
                                          <p:spTgt spid="142"/>
                                        </p:tgtEl>
                                        <p:attrNameLst>
                                          <p:attrName>style.visibility</p:attrName>
                                        </p:attrNameLst>
                                      </p:cBhvr>
                                      <p:to>
                                        <p:strVal val="visible"/>
                                      </p:to>
                                    </p:set>
                                  </p:childTnLst>
                                </p:cTn>
                              </p:par>
                              <p:par>
                                <p:cTn id="57" presetID="63" presetClass="path" presetSubtype="0" accel="50000" decel="50000" fill="hold" nodeType="withEffect">
                                  <p:stCondLst>
                                    <p:cond delay="6800"/>
                                  </p:stCondLst>
                                  <p:childTnLst>
                                    <p:animMotion origin="layout" path="M -0.00139 0.00741 L -0.49688 0.01019 " pathEditMode="relative" rAng="0" ptsTypes="AA">
                                      <p:cBhvr>
                                        <p:cTn id="58" dur="2000" fill="hold"/>
                                        <p:tgtEl>
                                          <p:spTgt spid="142"/>
                                        </p:tgtEl>
                                        <p:attrNameLst>
                                          <p:attrName>ppt_x</p:attrName>
                                          <p:attrName>ppt_y</p:attrName>
                                        </p:attrNameLst>
                                      </p:cBhvr>
                                      <p:rCtr x="-24774" y="139"/>
                                    </p:animMotion>
                                  </p:childTnLst>
                                </p:cTn>
                              </p:par>
                              <p:par>
                                <p:cTn id="59" presetID="1" presetClass="entr" presetSubtype="0" fill="hold" nodeType="withEffect">
                                  <p:stCondLst>
                                    <p:cond delay="4100"/>
                                  </p:stCondLst>
                                  <p:childTnLst>
                                    <p:set>
                                      <p:cBhvr>
                                        <p:cTn id="60" dur="1" fill="hold">
                                          <p:stCondLst>
                                            <p:cond delay="0"/>
                                          </p:stCondLst>
                                        </p:cTn>
                                        <p:tgtEl>
                                          <p:spTgt spid="138"/>
                                        </p:tgtEl>
                                        <p:attrNameLst>
                                          <p:attrName>style.visibility</p:attrName>
                                        </p:attrNameLst>
                                      </p:cBhvr>
                                      <p:to>
                                        <p:strVal val="visible"/>
                                      </p:to>
                                    </p:set>
                                  </p:childTnLst>
                                </p:cTn>
                              </p:par>
                              <p:par>
                                <p:cTn id="61" presetID="63" presetClass="path" presetSubtype="0" accel="50000" decel="50000" fill="hold" nodeType="withEffect">
                                  <p:stCondLst>
                                    <p:cond delay="4100"/>
                                  </p:stCondLst>
                                  <p:childTnLst>
                                    <p:animMotion origin="layout" path="M -4.44444E-6 3.7037E-7 L -0.53038 3.7037E-7 " pathEditMode="relative" rAng="0" ptsTypes="AA">
                                      <p:cBhvr>
                                        <p:cTn id="62" dur="2000" fill="hold"/>
                                        <p:tgtEl>
                                          <p:spTgt spid="138"/>
                                        </p:tgtEl>
                                        <p:attrNameLst>
                                          <p:attrName>ppt_x</p:attrName>
                                          <p:attrName>ppt_y</p:attrName>
                                        </p:attrNameLst>
                                      </p:cBhvr>
                                      <p:rCtr x="-26510" y="0"/>
                                    </p:animMotion>
                                  </p:childTnLst>
                                </p:cTn>
                              </p:par>
                              <p:par>
                                <p:cTn id="63" presetID="1" presetClass="entr" presetSubtype="0" fill="hold" nodeType="withEffect">
                                  <p:stCondLst>
                                    <p:cond delay="5800"/>
                                  </p:stCondLst>
                                  <p:childTnLst>
                                    <p:set>
                                      <p:cBhvr>
                                        <p:cTn id="64" dur="1" fill="hold">
                                          <p:stCondLst>
                                            <p:cond delay="0"/>
                                          </p:stCondLst>
                                        </p:cTn>
                                        <p:tgtEl>
                                          <p:spTgt spid="139"/>
                                        </p:tgtEl>
                                        <p:attrNameLst>
                                          <p:attrName>style.visibility</p:attrName>
                                        </p:attrNameLst>
                                      </p:cBhvr>
                                      <p:to>
                                        <p:strVal val="visible"/>
                                      </p:to>
                                    </p:set>
                                  </p:childTnLst>
                                </p:cTn>
                              </p:par>
                              <p:par>
                                <p:cTn id="65" presetID="63" presetClass="path" presetSubtype="0" accel="50000" decel="50000" fill="hold" nodeType="withEffect">
                                  <p:stCondLst>
                                    <p:cond delay="5700"/>
                                  </p:stCondLst>
                                  <p:childTnLst>
                                    <p:animMotion origin="layout" path="M 4.72222E-6 3.33333E-6 L -0.52205 3.33333E-6 " pathEditMode="relative" rAng="0" ptsTypes="AA">
                                      <p:cBhvr>
                                        <p:cTn id="66" dur="2000" fill="hold"/>
                                        <p:tgtEl>
                                          <p:spTgt spid="139"/>
                                        </p:tgtEl>
                                        <p:attrNameLst>
                                          <p:attrName>ppt_x</p:attrName>
                                          <p:attrName>ppt_y</p:attrName>
                                        </p:attrNameLst>
                                      </p:cBhvr>
                                      <p:rCtr x="-26094" y="0"/>
                                    </p:animMotion>
                                  </p:childTnLst>
                                </p:cTn>
                              </p:par>
                            </p:childTnLst>
                          </p:cTn>
                        </p:par>
                        <p:par>
                          <p:cTn id="67" fill="hold">
                            <p:stCondLst>
                              <p:cond delay="9000"/>
                            </p:stCondLst>
                            <p:childTnLst>
                              <p:par>
                                <p:cTn id="68" presetID="1" presetClass="entr" presetSubtype="0" fill="hold" nodeType="afterEffect">
                                  <p:stCondLst>
                                    <p:cond delay="0"/>
                                  </p:stCondLst>
                                  <p:childTnLst>
                                    <p:set>
                                      <p:cBhvr>
                                        <p:cTn id="69" dur="1" fill="hold">
                                          <p:stCondLst>
                                            <p:cond delay="0"/>
                                          </p:stCondLst>
                                        </p:cTn>
                                        <p:tgtEl>
                                          <p:spTgt spid="14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88" name="Picture 16" descr="bic">
            <a:extLst>
              <a:ext uri="{FF2B5EF4-FFF2-40B4-BE49-F238E27FC236}">
                <a16:creationId xmlns:a16="http://schemas.microsoft.com/office/drawing/2014/main" id="{0E671143-6684-46AA-AEBE-FE060F123D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1105" name="Rectangle 33">
            <a:extLst>
              <a:ext uri="{FF2B5EF4-FFF2-40B4-BE49-F238E27FC236}">
                <a16:creationId xmlns:a16="http://schemas.microsoft.com/office/drawing/2014/main" id="{2FA88FC7-FD5D-41CD-9979-2124897E8B95}"/>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31074" name="Group 2">
            <a:extLst>
              <a:ext uri="{FF2B5EF4-FFF2-40B4-BE49-F238E27FC236}">
                <a16:creationId xmlns:a16="http://schemas.microsoft.com/office/drawing/2014/main" id="{730B7B6F-FA5D-4D9F-92BD-529CA53926E5}"/>
              </a:ext>
            </a:extLst>
          </p:cNvPr>
          <p:cNvGrpSpPr>
            <a:grpSpLocks/>
          </p:cNvGrpSpPr>
          <p:nvPr/>
        </p:nvGrpSpPr>
        <p:grpSpPr bwMode="auto">
          <a:xfrm>
            <a:off x="2627313" y="1214438"/>
            <a:ext cx="4032250" cy="1249362"/>
            <a:chOff x="1655" y="765"/>
            <a:chExt cx="2540" cy="787"/>
          </a:xfrm>
        </p:grpSpPr>
        <p:grpSp>
          <p:nvGrpSpPr>
            <p:cNvPr id="131075" name="Group 3">
              <a:extLst>
                <a:ext uri="{FF2B5EF4-FFF2-40B4-BE49-F238E27FC236}">
                  <a16:creationId xmlns:a16="http://schemas.microsoft.com/office/drawing/2014/main" id="{7D532C8D-920F-40FB-876E-1D8EFD7C4E2A}"/>
                </a:ext>
              </a:extLst>
            </p:cNvPr>
            <p:cNvGrpSpPr>
              <a:grpSpLocks/>
            </p:cNvGrpSpPr>
            <p:nvPr/>
          </p:nvGrpSpPr>
          <p:grpSpPr bwMode="auto">
            <a:xfrm>
              <a:off x="1742" y="765"/>
              <a:ext cx="2453" cy="787"/>
              <a:chOff x="1519" y="309"/>
              <a:chExt cx="2453" cy="787"/>
            </a:xfrm>
          </p:grpSpPr>
          <p:sp>
            <p:nvSpPr>
              <p:cNvPr id="131076" name="Line 4">
                <a:extLst>
                  <a:ext uri="{FF2B5EF4-FFF2-40B4-BE49-F238E27FC236}">
                    <a16:creationId xmlns:a16="http://schemas.microsoft.com/office/drawing/2014/main" id="{1E7E36C8-5538-4AFA-8DC4-B0BB2A7DCF81}"/>
                  </a:ext>
                </a:extLst>
              </p:cNvPr>
              <p:cNvSpPr>
                <a:spLocks noChangeShapeType="1"/>
              </p:cNvSpPr>
              <p:nvPr/>
            </p:nvSpPr>
            <p:spPr bwMode="auto">
              <a:xfrm>
                <a:off x="1519" y="709"/>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77" name="Freeform 5">
                <a:extLst>
                  <a:ext uri="{FF2B5EF4-FFF2-40B4-BE49-F238E27FC236}">
                    <a16:creationId xmlns:a16="http://schemas.microsoft.com/office/drawing/2014/main" id="{2667DDE0-F414-44B7-805C-5EFE51C3BFE1}"/>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1078" name="Group 6">
                <a:extLst>
                  <a:ext uri="{FF2B5EF4-FFF2-40B4-BE49-F238E27FC236}">
                    <a16:creationId xmlns:a16="http://schemas.microsoft.com/office/drawing/2014/main" id="{CFBD76A7-BA96-415F-8B28-84D69800C4FF}"/>
                  </a:ext>
                </a:extLst>
              </p:cNvPr>
              <p:cNvGrpSpPr>
                <a:grpSpLocks/>
              </p:cNvGrpSpPr>
              <p:nvPr/>
            </p:nvGrpSpPr>
            <p:grpSpPr bwMode="auto">
              <a:xfrm>
                <a:off x="1849" y="309"/>
                <a:ext cx="968" cy="787"/>
                <a:chOff x="878" y="309"/>
                <a:chExt cx="968" cy="787"/>
              </a:xfrm>
            </p:grpSpPr>
            <p:sp>
              <p:nvSpPr>
                <p:cNvPr id="131079" name="Line 7">
                  <a:extLst>
                    <a:ext uri="{FF2B5EF4-FFF2-40B4-BE49-F238E27FC236}">
                      <a16:creationId xmlns:a16="http://schemas.microsoft.com/office/drawing/2014/main" id="{6AC41610-C39B-4BFC-BD70-46079D796EAC}"/>
                    </a:ext>
                  </a:extLst>
                </p:cNvPr>
                <p:cNvSpPr>
                  <a:spLocks noChangeShapeType="1"/>
                </p:cNvSpPr>
                <p:nvPr/>
              </p:nvSpPr>
              <p:spPr bwMode="auto">
                <a:xfrm>
                  <a:off x="878" y="709"/>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80" name="Freeform 8">
                  <a:extLst>
                    <a:ext uri="{FF2B5EF4-FFF2-40B4-BE49-F238E27FC236}">
                      <a16:creationId xmlns:a16="http://schemas.microsoft.com/office/drawing/2014/main" id="{B4C11A22-A255-4439-8B37-EEF067BDCE0D}"/>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131081" name="Group 9">
                <a:extLst>
                  <a:ext uri="{FF2B5EF4-FFF2-40B4-BE49-F238E27FC236}">
                    <a16:creationId xmlns:a16="http://schemas.microsoft.com/office/drawing/2014/main" id="{429D13FF-C643-466A-84E7-24F894CD8D87}"/>
                  </a:ext>
                </a:extLst>
              </p:cNvPr>
              <p:cNvGrpSpPr>
                <a:grpSpLocks/>
              </p:cNvGrpSpPr>
              <p:nvPr/>
            </p:nvGrpSpPr>
            <p:grpSpPr bwMode="auto">
              <a:xfrm>
                <a:off x="2819" y="309"/>
                <a:ext cx="968" cy="787"/>
                <a:chOff x="878" y="309"/>
                <a:chExt cx="968" cy="787"/>
              </a:xfrm>
            </p:grpSpPr>
            <p:sp>
              <p:nvSpPr>
                <p:cNvPr id="131082" name="Line 10">
                  <a:extLst>
                    <a:ext uri="{FF2B5EF4-FFF2-40B4-BE49-F238E27FC236}">
                      <a16:creationId xmlns:a16="http://schemas.microsoft.com/office/drawing/2014/main" id="{6197F683-B530-4D3C-80C9-FA3D6C938EEE}"/>
                    </a:ext>
                  </a:extLst>
                </p:cNvPr>
                <p:cNvSpPr>
                  <a:spLocks noChangeShapeType="1"/>
                </p:cNvSpPr>
                <p:nvPr/>
              </p:nvSpPr>
              <p:spPr bwMode="auto">
                <a:xfrm>
                  <a:off x="878" y="709"/>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83" name="Freeform 11">
                  <a:extLst>
                    <a:ext uri="{FF2B5EF4-FFF2-40B4-BE49-F238E27FC236}">
                      <a16:creationId xmlns:a16="http://schemas.microsoft.com/office/drawing/2014/main" id="{2AD6CCB8-849A-4A39-A795-F9E42AEA9F8B}"/>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31084" name="Line 12">
                <a:extLst>
                  <a:ext uri="{FF2B5EF4-FFF2-40B4-BE49-F238E27FC236}">
                    <a16:creationId xmlns:a16="http://schemas.microsoft.com/office/drawing/2014/main" id="{F70B067C-C6C4-4447-8524-51D4F65B3ADE}"/>
                  </a:ext>
                </a:extLst>
              </p:cNvPr>
              <p:cNvSpPr>
                <a:spLocks noChangeShapeType="1"/>
              </p:cNvSpPr>
              <p:nvPr/>
            </p:nvSpPr>
            <p:spPr bwMode="auto">
              <a:xfrm>
                <a:off x="3790" y="70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31085" name="Line 13">
              <a:extLst>
                <a:ext uri="{FF2B5EF4-FFF2-40B4-BE49-F238E27FC236}">
                  <a16:creationId xmlns:a16="http://schemas.microsoft.com/office/drawing/2014/main" id="{EA0F4A4E-FEFB-42B5-AADF-C88A6DA4524E}"/>
                </a:ext>
              </a:extLst>
            </p:cNvPr>
            <p:cNvSpPr>
              <a:spLocks noChangeShapeType="1"/>
            </p:cNvSpPr>
            <p:nvPr/>
          </p:nvSpPr>
          <p:spPr bwMode="auto">
            <a:xfrm flipH="1">
              <a:off x="1655" y="116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31086" name="Rectangle 14">
            <a:extLst>
              <a:ext uri="{FF2B5EF4-FFF2-40B4-BE49-F238E27FC236}">
                <a16:creationId xmlns:a16="http://schemas.microsoft.com/office/drawing/2014/main" id="{53125B36-5198-4291-8F08-0F0E0BE57DD6}"/>
              </a:ext>
            </a:extLst>
          </p:cNvPr>
          <p:cNvSpPr>
            <a:spLocks noChangeArrowheads="1"/>
          </p:cNvSpPr>
          <p:nvPr/>
        </p:nvSpPr>
        <p:spPr bwMode="auto">
          <a:xfrm>
            <a:off x="2643188" y="126841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089" name="Line 17">
            <a:extLst>
              <a:ext uri="{FF2B5EF4-FFF2-40B4-BE49-F238E27FC236}">
                <a16:creationId xmlns:a16="http://schemas.microsoft.com/office/drawing/2014/main" id="{A802004E-CB02-4746-921A-2AF2B10A0511}"/>
              </a:ext>
            </a:extLst>
          </p:cNvPr>
          <p:cNvSpPr>
            <a:spLocks noChangeShapeType="1"/>
          </p:cNvSpPr>
          <p:nvPr/>
        </p:nvSpPr>
        <p:spPr bwMode="auto">
          <a:xfrm flipV="1">
            <a:off x="2627313" y="369331"/>
            <a:ext cx="0" cy="2262743"/>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90" name="Line 18">
            <a:extLst>
              <a:ext uri="{FF2B5EF4-FFF2-40B4-BE49-F238E27FC236}">
                <a16:creationId xmlns:a16="http://schemas.microsoft.com/office/drawing/2014/main" id="{E92C18B1-9CE6-4C18-B409-7E98AF64CEE1}"/>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91" name="Text Box 19">
            <a:extLst>
              <a:ext uri="{FF2B5EF4-FFF2-40B4-BE49-F238E27FC236}">
                <a16:creationId xmlns:a16="http://schemas.microsoft.com/office/drawing/2014/main" id="{15BC54C8-F28E-40D0-B7A4-6DB1E5CD6D5C}"/>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31092" name="Group 20">
            <a:extLst>
              <a:ext uri="{FF2B5EF4-FFF2-40B4-BE49-F238E27FC236}">
                <a16:creationId xmlns:a16="http://schemas.microsoft.com/office/drawing/2014/main" id="{67FAF1E2-5F8A-4543-8DEC-59948FBEE297}"/>
              </a:ext>
            </a:extLst>
          </p:cNvPr>
          <p:cNvGrpSpPr>
            <a:grpSpLocks/>
          </p:cNvGrpSpPr>
          <p:nvPr/>
        </p:nvGrpSpPr>
        <p:grpSpPr bwMode="auto">
          <a:xfrm>
            <a:off x="1476375" y="4495800"/>
            <a:ext cx="7667625" cy="1020763"/>
            <a:chOff x="930" y="2832"/>
            <a:chExt cx="4830" cy="1052"/>
          </a:xfrm>
        </p:grpSpPr>
        <p:sp>
          <p:nvSpPr>
            <p:cNvPr id="131093" name="Rectangle 21">
              <a:extLst>
                <a:ext uri="{FF2B5EF4-FFF2-40B4-BE49-F238E27FC236}">
                  <a16:creationId xmlns:a16="http://schemas.microsoft.com/office/drawing/2014/main" id="{AAFBABF3-A6F0-4148-B58E-80DF55BF1613}"/>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094" name="Rectangle 22">
              <a:extLst>
                <a:ext uri="{FF2B5EF4-FFF2-40B4-BE49-F238E27FC236}">
                  <a16:creationId xmlns:a16="http://schemas.microsoft.com/office/drawing/2014/main" id="{541F7C5C-AF3B-4D74-A4A2-9F4429906100}"/>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31114" name="Rectangle 42">
            <a:extLst>
              <a:ext uri="{FF2B5EF4-FFF2-40B4-BE49-F238E27FC236}">
                <a16:creationId xmlns:a16="http://schemas.microsoft.com/office/drawing/2014/main" id="{61DF9A8A-8214-49A7-8C94-D2CA8EB6392C}"/>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16" name="Oval 44">
            <a:extLst>
              <a:ext uri="{FF2B5EF4-FFF2-40B4-BE49-F238E27FC236}">
                <a16:creationId xmlns:a16="http://schemas.microsoft.com/office/drawing/2014/main" id="{F17E60CC-3854-4EEF-83B0-1D3129F808AC}"/>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31192" name="Group 120">
            <a:extLst>
              <a:ext uri="{FF2B5EF4-FFF2-40B4-BE49-F238E27FC236}">
                <a16:creationId xmlns:a16="http://schemas.microsoft.com/office/drawing/2014/main" id="{31C5F1B9-8C8E-4E01-A115-9C8046194A90}"/>
              </a:ext>
            </a:extLst>
          </p:cNvPr>
          <p:cNvGrpSpPr>
            <a:grpSpLocks/>
          </p:cNvGrpSpPr>
          <p:nvPr/>
        </p:nvGrpSpPr>
        <p:grpSpPr bwMode="auto">
          <a:xfrm>
            <a:off x="2752725" y="498475"/>
            <a:ext cx="3894138" cy="654050"/>
            <a:chOff x="476" y="314"/>
            <a:chExt cx="2453" cy="412"/>
          </a:xfrm>
        </p:grpSpPr>
        <p:sp>
          <p:nvSpPr>
            <p:cNvPr id="131193" name="Line 121">
              <a:extLst>
                <a:ext uri="{FF2B5EF4-FFF2-40B4-BE49-F238E27FC236}">
                  <a16:creationId xmlns:a16="http://schemas.microsoft.com/office/drawing/2014/main" id="{867D661C-45E1-4CDE-92CC-2B4DA2DE6D62}"/>
                </a:ext>
              </a:extLst>
            </p:cNvPr>
            <p:cNvSpPr>
              <a:spLocks noChangeShapeType="1"/>
            </p:cNvSpPr>
            <p:nvPr/>
          </p:nvSpPr>
          <p:spPr bwMode="auto">
            <a:xfrm>
              <a:off x="476" y="700"/>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4" name="Freeform 122">
              <a:extLst>
                <a:ext uri="{FF2B5EF4-FFF2-40B4-BE49-F238E27FC236}">
                  <a16:creationId xmlns:a16="http://schemas.microsoft.com/office/drawing/2014/main" id="{C8E77A2C-FD03-4302-9117-881DDED67E99}"/>
                </a:ext>
              </a:extLst>
            </p:cNvPr>
            <p:cNvSpPr>
              <a:spLocks/>
            </p:cNvSpPr>
            <p:nvPr/>
          </p:nvSpPr>
          <p:spPr bwMode="auto">
            <a:xfrm>
              <a:off x="655" y="314"/>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5" name="Line 123">
              <a:extLst>
                <a:ext uri="{FF2B5EF4-FFF2-40B4-BE49-F238E27FC236}">
                  <a16:creationId xmlns:a16="http://schemas.microsoft.com/office/drawing/2014/main" id="{9CE16905-659E-4857-BA33-3B96CCBB5830}"/>
                </a:ext>
              </a:extLst>
            </p:cNvPr>
            <p:cNvSpPr>
              <a:spLocks noChangeShapeType="1"/>
            </p:cNvSpPr>
            <p:nvPr/>
          </p:nvSpPr>
          <p:spPr bwMode="auto">
            <a:xfrm>
              <a:off x="806" y="70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6" name="Line 124">
              <a:extLst>
                <a:ext uri="{FF2B5EF4-FFF2-40B4-BE49-F238E27FC236}">
                  <a16:creationId xmlns:a16="http://schemas.microsoft.com/office/drawing/2014/main" id="{553A8C0D-0C05-47CE-86F0-07CE9937EC72}"/>
                </a:ext>
              </a:extLst>
            </p:cNvPr>
            <p:cNvSpPr>
              <a:spLocks noChangeShapeType="1"/>
            </p:cNvSpPr>
            <p:nvPr/>
          </p:nvSpPr>
          <p:spPr bwMode="auto">
            <a:xfrm>
              <a:off x="1776" y="70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7" name="Line 125">
              <a:extLst>
                <a:ext uri="{FF2B5EF4-FFF2-40B4-BE49-F238E27FC236}">
                  <a16:creationId xmlns:a16="http://schemas.microsoft.com/office/drawing/2014/main" id="{1D062F50-B693-432B-9663-115EDAD61CB2}"/>
                </a:ext>
              </a:extLst>
            </p:cNvPr>
            <p:cNvSpPr>
              <a:spLocks noChangeShapeType="1"/>
            </p:cNvSpPr>
            <p:nvPr/>
          </p:nvSpPr>
          <p:spPr bwMode="auto">
            <a:xfrm>
              <a:off x="2747" y="70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8" name="Freeform 126">
              <a:extLst>
                <a:ext uri="{FF2B5EF4-FFF2-40B4-BE49-F238E27FC236}">
                  <a16:creationId xmlns:a16="http://schemas.microsoft.com/office/drawing/2014/main" id="{A69F380D-6558-45C0-894D-88525F67B993}"/>
                </a:ext>
              </a:extLst>
            </p:cNvPr>
            <p:cNvSpPr>
              <a:spLocks/>
            </p:cNvSpPr>
            <p:nvPr/>
          </p:nvSpPr>
          <p:spPr bwMode="auto">
            <a:xfrm>
              <a:off x="1625" y="315"/>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99" name="Freeform 127">
              <a:extLst>
                <a:ext uri="{FF2B5EF4-FFF2-40B4-BE49-F238E27FC236}">
                  <a16:creationId xmlns:a16="http://schemas.microsoft.com/office/drawing/2014/main" id="{932153FB-F26E-4706-BB5A-DAA2912E4162}"/>
                </a:ext>
              </a:extLst>
            </p:cNvPr>
            <p:cNvSpPr>
              <a:spLocks/>
            </p:cNvSpPr>
            <p:nvPr/>
          </p:nvSpPr>
          <p:spPr bwMode="auto">
            <a:xfrm>
              <a:off x="2596" y="315"/>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31200" name="Line 128">
            <a:extLst>
              <a:ext uri="{FF2B5EF4-FFF2-40B4-BE49-F238E27FC236}">
                <a16:creationId xmlns:a16="http://schemas.microsoft.com/office/drawing/2014/main" id="{4ED87A77-2F44-4255-A074-EFD8543ABB57}"/>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01" name="Line 129">
            <a:extLst>
              <a:ext uri="{FF2B5EF4-FFF2-40B4-BE49-F238E27FC236}">
                <a16:creationId xmlns:a16="http://schemas.microsoft.com/office/drawing/2014/main" id="{B92796E3-0481-43D1-900D-F17971A60FC7}"/>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02" name="Text Box 130">
            <a:extLst>
              <a:ext uri="{FF2B5EF4-FFF2-40B4-BE49-F238E27FC236}">
                <a16:creationId xmlns:a16="http://schemas.microsoft.com/office/drawing/2014/main" id="{BE05DA03-6659-4659-9F5E-4E71AB4704AA}"/>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31203" name="Text Box 131">
            <a:extLst>
              <a:ext uri="{FF2B5EF4-FFF2-40B4-BE49-F238E27FC236}">
                <a16:creationId xmlns:a16="http://schemas.microsoft.com/office/drawing/2014/main" id="{C43BC4F0-FCA5-4F79-92EA-645C8F1C9102}"/>
              </a:ext>
            </a:extLst>
          </p:cNvPr>
          <p:cNvSpPr txBox="1">
            <a:spLocks noChangeArrowheads="1"/>
          </p:cNvSpPr>
          <p:nvPr/>
        </p:nvSpPr>
        <p:spPr bwMode="auto">
          <a:xfrm>
            <a:off x="2235200" y="442913"/>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31204" name="Line 132">
            <a:extLst>
              <a:ext uri="{FF2B5EF4-FFF2-40B4-BE49-F238E27FC236}">
                <a16:creationId xmlns:a16="http://schemas.microsoft.com/office/drawing/2014/main" id="{12956085-50DA-4B12-87A6-74FC94739726}"/>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05" name="Rectangle 133">
            <a:extLst>
              <a:ext uri="{FF2B5EF4-FFF2-40B4-BE49-F238E27FC236}">
                <a16:creationId xmlns:a16="http://schemas.microsoft.com/office/drawing/2014/main" id="{7A8D0EAB-7BC6-4297-9B2D-90072681ADB4}"/>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206" name="Line 134">
            <a:extLst>
              <a:ext uri="{FF2B5EF4-FFF2-40B4-BE49-F238E27FC236}">
                <a16:creationId xmlns:a16="http://schemas.microsoft.com/office/drawing/2014/main" id="{37DDB1C9-E5B8-466B-BC39-84A11CDC8880}"/>
              </a:ext>
            </a:extLst>
          </p:cNvPr>
          <p:cNvSpPr>
            <a:spLocks noChangeShapeType="1"/>
          </p:cNvSpPr>
          <p:nvPr/>
        </p:nvSpPr>
        <p:spPr bwMode="auto">
          <a:xfrm flipH="1">
            <a:off x="2843213" y="981075"/>
            <a:ext cx="511333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08" name="Text Box 136">
            <a:extLst>
              <a:ext uri="{FF2B5EF4-FFF2-40B4-BE49-F238E27FC236}">
                <a16:creationId xmlns:a16="http://schemas.microsoft.com/office/drawing/2014/main" id="{224672AD-FAA8-40AB-A5A6-01182D7956AA}"/>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sp>
        <p:nvSpPr>
          <p:cNvPr id="131210" name="Line 138">
            <a:extLst>
              <a:ext uri="{FF2B5EF4-FFF2-40B4-BE49-F238E27FC236}">
                <a16:creationId xmlns:a16="http://schemas.microsoft.com/office/drawing/2014/main" id="{285734AD-C45C-4DD6-A59D-D40DAB9CDEEF}"/>
              </a:ext>
            </a:extLst>
          </p:cNvPr>
          <p:cNvSpPr>
            <a:spLocks noChangeShapeType="1"/>
          </p:cNvSpPr>
          <p:nvPr/>
        </p:nvSpPr>
        <p:spPr bwMode="auto">
          <a:xfrm>
            <a:off x="7885113" y="4508500"/>
            <a:ext cx="0" cy="129698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11" name="Text Box 139">
            <a:extLst>
              <a:ext uri="{FF2B5EF4-FFF2-40B4-BE49-F238E27FC236}">
                <a16:creationId xmlns:a16="http://schemas.microsoft.com/office/drawing/2014/main" id="{94086E3C-257B-4760-A04A-2DA7CAF4D842}"/>
              </a:ext>
            </a:extLst>
          </p:cNvPr>
          <p:cNvSpPr txBox="1">
            <a:spLocks noChangeArrowheads="1"/>
          </p:cNvSpPr>
          <p:nvPr/>
        </p:nvSpPr>
        <p:spPr bwMode="auto">
          <a:xfrm>
            <a:off x="7935913" y="4600575"/>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0.5 cm</a:t>
            </a:r>
          </a:p>
        </p:txBody>
      </p:sp>
      <p:sp>
        <p:nvSpPr>
          <p:cNvPr id="131217" name="AutoShape 47">
            <a:extLst>
              <a:ext uri="{FF2B5EF4-FFF2-40B4-BE49-F238E27FC236}">
                <a16:creationId xmlns:a16="http://schemas.microsoft.com/office/drawing/2014/main" id="{E4FBC560-7B6E-2B4E-E9E4-03752791813C}"/>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218" name="Freeform: Shape 131217">
            <a:extLst>
              <a:ext uri="{FF2B5EF4-FFF2-40B4-BE49-F238E27FC236}">
                <a16:creationId xmlns:a16="http://schemas.microsoft.com/office/drawing/2014/main" id="{1FDD1778-D680-3068-4FF4-8008B13FBFE7}"/>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219" name="Freeform: Shape 131218">
            <a:extLst>
              <a:ext uri="{FF2B5EF4-FFF2-40B4-BE49-F238E27FC236}">
                <a16:creationId xmlns:a16="http://schemas.microsoft.com/office/drawing/2014/main" id="{00A11989-22F4-645D-3E3A-06B0DFEE190B}"/>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220" name="Freeform: Shape 131219">
            <a:extLst>
              <a:ext uri="{FF2B5EF4-FFF2-40B4-BE49-F238E27FC236}">
                <a16:creationId xmlns:a16="http://schemas.microsoft.com/office/drawing/2014/main" id="{07692313-749B-B8D0-39A8-BB85722E4B0A}"/>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221" name="TextBox 131220">
            <a:extLst>
              <a:ext uri="{FF2B5EF4-FFF2-40B4-BE49-F238E27FC236}">
                <a16:creationId xmlns:a16="http://schemas.microsoft.com/office/drawing/2014/main" id="{262669F0-D9E2-3428-1FEA-ED14A6BF0C22}"/>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31222" name="TextBox 131221">
            <a:extLst>
              <a:ext uri="{FF2B5EF4-FFF2-40B4-BE49-F238E27FC236}">
                <a16:creationId xmlns:a16="http://schemas.microsoft.com/office/drawing/2014/main" id="{F1E71B44-8124-364F-32B2-3796A68832B5}"/>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31223" name="Freeform: Shape 131222">
            <a:extLst>
              <a:ext uri="{FF2B5EF4-FFF2-40B4-BE49-F238E27FC236}">
                <a16:creationId xmlns:a16="http://schemas.microsoft.com/office/drawing/2014/main" id="{43902103-8B19-71A6-55AF-8CA5DB846E97}"/>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6">
                  <a:lumMod val="60000"/>
                  <a:lumOff val="40000"/>
                  <a:alpha val="35000"/>
                </a:schemeClr>
              </a:gs>
              <a:gs pos="0">
                <a:schemeClr val="accent6">
                  <a:alpha val="73000"/>
                </a:schemeClr>
              </a:gs>
              <a:gs pos="100000">
                <a:schemeClr val="accent6">
                  <a:lumMod val="20000"/>
                  <a:lumOff val="80000"/>
                  <a:alpha val="27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1224" name="Rectangle: Rounded Corners 131223">
            <a:extLst>
              <a:ext uri="{FF2B5EF4-FFF2-40B4-BE49-F238E27FC236}">
                <a16:creationId xmlns:a16="http://schemas.microsoft.com/office/drawing/2014/main" id="{B3D460D9-5AFC-A9B6-7F8D-26A6F8F67AD7}"/>
              </a:ext>
            </a:extLst>
          </p:cNvPr>
          <p:cNvSpPr/>
          <p:nvPr/>
        </p:nvSpPr>
        <p:spPr>
          <a:xfrm>
            <a:off x="4141639"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225" name="Rectangle: Rounded Corners 131224">
            <a:extLst>
              <a:ext uri="{FF2B5EF4-FFF2-40B4-BE49-F238E27FC236}">
                <a16:creationId xmlns:a16="http://schemas.microsoft.com/office/drawing/2014/main" id="{B9535959-2C00-A5CD-8953-749AEB5753A1}"/>
              </a:ext>
            </a:extLst>
          </p:cNvPr>
          <p:cNvSpPr/>
          <p:nvPr/>
        </p:nvSpPr>
        <p:spPr>
          <a:xfrm>
            <a:off x="5330191"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1226" name="Text Box 184">
            <a:extLst>
              <a:ext uri="{FF2B5EF4-FFF2-40B4-BE49-F238E27FC236}">
                <a16:creationId xmlns:a16="http://schemas.microsoft.com/office/drawing/2014/main" id="{227B2D23-35D6-A7BF-5030-2F6616ABCD82}"/>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grpSp>
        <p:nvGrpSpPr>
          <p:cNvPr id="131087" name="Group 131086">
            <a:extLst>
              <a:ext uri="{FF2B5EF4-FFF2-40B4-BE49-F238E27FC236}">
                <a16:creationId xmlns:a16="http://schemas.microsoft.com/office/drawing/2014/main" id="{72993F7D-994A-0264-482C-6290C8EBFE6F}"/>
              </a:ext>
            </a:extLst>
          </p:cNvPr>
          <p:cNvGrpSpPr/>
          <p:nvPr/>
        </p:nvGrpSpPr>
        <p:grpSpPr>
          <a:xfrm>
            <a:off x="-113063" y="-183165"/>
            <a:ext cx="2084738" cy="6599840"/>
            <a:chOff x="2666817" y="-130036"/>
            <a:chExt cx="2084738" cy="6599840"/>
          </a:xfrm>
        </p:grpSpPr>
        <p:sp>
          <p:nvSpPr>
            <p:cNvPr id="131095" name="Freeform 22">
              <a:extLst>
                <a:ext uri="{FF2B5EF4-FFF2-40B4-BE49-F238E27FC236}">
                  <a16:creationId xmlns:a16="http://schemas.microsoft.com/office/drawing/2014/main" id="{022C705B-5BA1-22C6-8FC3-A90F9CCF5F03}"/>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31096" name="Freeform 23">
              <a:extLst>
                <a:ext uri="{FF2B5EF4-FFF2-40B4-BE49-F238E27FC236}">
                  <a16:creationId xmlns:a16="http://schemas.microsoft.com/office/drawing/2014/main" id="{D3B50568-467D-B391-0E28-177E724054A0}"/>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1097" name="Freeform 24">
              <a:extLst>
                <a:ext uri="{FF2B5EF4-FFF2-40B4-BE49-F238E27FC236}">
                  <a16:creationId xmlns:a16="http://schemas.microsoft.com/office/drawing/2014/main" id="{DE4B050A-1995-E3F4-1300-FF303818FDA1}"/>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098" name="Oval 25">
              <a:extLst>
                <a:ext uri="{FF2B5EF4-FFF2-40B4-BE49-F238E27FC236}">
                  <a16:creationId xmlns:a16="http://schemas.microsoft.com/office/drawing/2014/main" id="{21431011-CEEC-E3B4-A50A-A7870400A37B}"/>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31099" name="Oval 27">
              <a:extLst>
                <a:ext uri="{FF2B5EF4-FFF2-40B4-BE49-F238E27FC236}">
                  <a16:creationId xmlns:a16="http://schemas.microsoft.com/office/drawing/2014/main" id="{6BF29D18-97A6-956D-16EB-AC273CED1275}"/>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31100" name="Freeform 28">
              <a:extLst>
                <a:ext uri="{FF2B5EF4-FFF2-40B4-BE49-F238E27FC236}">
                  <a16:creationId xmlns:a16="http://schemas.microsoft.com/office/drawing/2014/main" id="{2ED23648-66E2-E185-39D8-28847B6E9161}"/>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1101" name="Group 43">
              <a:extLst>
                <a:ext uri="{FF2B5EF4-FFF2-40B4-BE49-F238E27FC236}">
                  <a16:creationId xmlns:a16="http://schemas.microsoft.com/office/drawing/2014/main" id="{7F3768CB-9618-272D-877F-37BD3E4F1942}"/>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31163" name="Group 44">
                <a:extLst>
                  <a:ext uri="{FF2B5EF4-FFF2-40B4-BE49-F238E27FC236}">
                    <a16:creationId xmlns:a16="http://schemas.microsoft.com/office/drawing/2014/main" id="{7B4E48F6-BCDC-E7F4-E868-6FA05C7E74B2}"/>
                  </a:ext>
                </a:extLst>
              </p:cNvPr>
              <p:cNvGrpSpPr>
                <a:grpSpLocks/>
              </p:cNvGrpSpPr>
              <p:nvPr/>
            </p:nvGrpSpPr>
            <p:grpSpPr bwMode="auto">
              <a:xfrm rot="5931601">
                <a:off x="2141" y="1278"/>
                <a:ext cx="379" cy="145"/>
                <a:chOff x="477" y="3679"/>
                <a:chExt cx="1067" cy="344"/>
              </a:xfrm>
              <a:grpFill/>
            </p:grpSpPr>
            <p:sp>
              <p:nvSpPr>
                <p:cNvPr id="131167" name="Oval 45">
                  <a:extLst>
                    <a:ext uri="{FF2B5EF4-FFF2-40B4-BE49-F238E27FC236}">
                      <a16:creationId xmlns:a16="http://schemas.microsoft.com/office/drawing/2014/main" id="{CA77D683-0CD2-8F8C-BCA0-AC848C5C8CA6}"/>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68" name="Rectangle 46">
                  <a:extLst>
                    <a:ext uri="{FF2B5EF4-FFF2-40B4-BE49-F238E27FC236}">
                      <a16:creationId xmlns:a16="http://schemas.microsoft.com/office/drawing/2014/main" id="{6F2AB88C-6DD7-FA2A-0E4B-82341F0C1E60}"/>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64" name="Group 47">
                <a:extLst>
                  <a:ext uri="{FF2B5EF4-FFF2-40B4-BE49-F238E27FC236}">
                    <a16:creationId xmlns:a16="http://schemas.microsoft.com/office/drawing/2014/main" id="{1AE07B73-8C20-DB9D-CD21-21359B151E4B}"/>
                  </a:ext>
                </a:extLst>
              </p:cNvPr>
              <p:cNvGrpSpPr>
                <a:grpSpLocks/>
              </p:cNvGrpSpPr>
              <p:nvPr/>
            </p:nvGrpSpPr>
            <p:grpSpPr bwMode="auto">
              <a:xfrm rot="-4923204">
                <a:off x="1986" y="1264"/>
                <a:ext cx="381" cy="112"/>
                <a:chOff x="477" y="3679"/>
                <a:chExt cx="1067" cy="344"/>
              </a:xfrm>
              <a:grpFill/>
            </p:grpSpPr>
            <p:sp>
              <p:nvSpPr>
                <p:cNvPr id="131165" name="Oval 48">
                  <a:extLst>
                    <a:ext uri="{FF2B5EF4-FFF2-40B4-BE49-F238E27FC236}">
                      <a16:creationId xmlns:a16="http://schemas.microsoft.com/office/drawing/2014/main" id="{A220D869-E192-984D-30BA-A633590D789A}"/>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66" name="Rectangle 49">
                  <a:extLst>
                    <a:ext uri="{FF2B5EF4-FFF2-40B4-BE49-F238E27FC236}">
                      <a16:creationId xmlns:a16="http://schemas.microsoft.com/office/drawing/2014/main" id="{E9D8297A-FF9C-05C8-E9B4-D494350ABDB0}"/>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1102" name="Group 50">
              <a:extLst>
                <a:ext uri="{FF2B5EF4-FFF2-40B4-BE49-F238E27FC236}">
                  <a16:creationId xmlns:a16="http://schemas.microsoft.com/office/drawing/2014/main" id="{6B4C04AB-4744-E92A-BA65-CD9270740055}"/>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31157" name="Group 51">
                <a:extLst>
                  <a:ext uri="{FF2B5EF4-FFF2-40B4-BE49-F238E27FC236}">
                    <a16:creationId xmlns:a16="http://schemas.microsoft.com/office/drawing/2014/main" id="{756A36DA-93A9-50A0-73DB-F64F8C7787A4}"/>
                  </a:ext>
                </a:extLst>
              </p:cNvPr>
              <p:cNvGrpSpPr>
                <a:grpSpLocks/>
              </p:cNvGrpSpPr>
              <p:nvPr/>
            </p:nvGrpSpPr>
            <p:grpSpPr bwMode="auto">
              <a:xfrm rot="5931601">
                <a:off x="2141" y="1278"/>
                <a:ext cx="379" cy="145"/>
                <a:chOff x="477" y="3679"/>
                <a:chExt cx="1067" cy="344"/>
              </a:xfrm>
              <a:grpFill/>
            </p:grpSpPr>
            <p:sp>
              <p:nvSpPr>
                <p:cNvPr id="131161" name="Oval 52">
                  <a:extLst>
                    <a:ext uri="{FF2B5EF4-FFF2-40B4-BE49-F238E27FC236}">
                      <a16:creationId xmlns:a16="http://schemas.microsoft.com/office/drawing/2014/main" id="{037A4220-8E93-5873-7917-D0A0CCF28C35}"/>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62" name="Rectangle 53">
                  <a:extLst>
                    <a:ext uri="{FF2B5EF4-FFF2-40B4-BE49-F238E27FC236}">
                      <a16:creationId xmlns:a16="http://schemas.microsoft.com/office/drawing/2014/main" id="{DF2ECECB-B4A5-DB02-D461-AB1447DE5DB8}"/>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58" name="Group 54">
                <a:extLst>
                  <a:ext uri="{FF2B5EF4-FFF2-40B4-BE49-F238E27FC236}">
                    <a16:creationId xmlns:a16="http://schemas.microsoft.com/office/drawing/2014/main" id="{26C0C3C5-219D-2BD6-0403-02E0009024A4}"/>
                  </a:ext>
                </a:extLst>
              </p:cNvPr>
              <p:cNvGrpSpPr>
                <a:grpSpLocks/>
              </p:cNvGrpSpPr>
              <p:nvPr/>
            </p:nvGrpSpPr>
            <p:grpSpPr bwMode="auto">
              <a:xfrm rot="-4923204">
                <a:off x="1986" y="1264"/>
                <a:ext cx="381" cy="112"/>
                <a:chOff x="477" y="3679"/>
                <a:chExt cx="1067" cy="344"/>
              </a:xfrm>
              <a:grpFill/>
            </p:grpSpPr>
            <p:sp>
              <p:nvSpPr>
                <p:cNvPr id="131159" name="Oval 55">
                  <a:extLst>
                    <a:ext uri="{FF2B5EF4-FFF2-40B4-BE49-F238E27FC236}">
                      <a16:creationId xmlns:a16="http://schemas.microsoft.com/office/drawing/2014/main" id="{CDEBF101-D206-BEA9-F999-6908851F6AF0}"/>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60" name="Rectangle 56">
                  <a:extLst>
                    <a:ext uri="{FF2B5EF4-FFF2-40B4-BE49-F238E27FC236}">
                      <a16:creationId xmlns:a16="http://schemas.microsoft.com/office/drawing/2014/main" id="{7A1324F4-4243-CC7D-CCCC-9F1AB0372949}"/>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1103" name="Group 57">
              <a:extLst>
                <a:ext uri="{FF2B5EF4-FFF2-40B4-BE49-F238E27FC236}">
                  <a16:creationId xmlns:a16="http://schemas.microsoft.com/office/drawing/2014/main" id="{36C4E167-7407-C343-7AD2-493E27BBCA8E}"/>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31151" name="Group 58">
                <a:extLst>
                  <a:ext uri="{FF2B5EF4-FFF2-40B4-BE49-F238E27FC236}">
                    <a16:creationId xmlns:a16="http://schemas.microsoft.com/office/drawing/2014/main" id="{AA58AF00-1BF5-BE6E-3BD0-279080086D5F}"/>
                  </a:ext>
                </a:extLst>
              </p:cNvPr>
              <p:cNvGrpSpPr>
                <a:grpSpLocks/>
              </p:cNvGrpSpPr>
              <p:nvPr/>
            </p:nvGrpSpPr>
            <p:grpSpPr bwMode="auto">
              <a:xfrm rot="5931601">
                <a:off x="2141" y="1278"/>
                <a:ext cx="379" cy="145"/>
                <a:chOff x="477" y="3679"/>
                <a:chExt cx="1067" cy="344"/>
              </a:xfrm>
              <a:grpFill/>
            </p:grpSpPr>
            <p:sp>
              <p:nvSpPr>
                <p:cNvPr id="131155" name="Oval 59">
                  <a:extLst>
                    <a:ext uri="{FF2B5EF4-FFF2-40B4-BE49-F238E27FC236}">
                      <a16:creationId xmlns:a16="http://schemas.microsoft.com/office/drawing/2014/main" id="{DC937C7E-2452-230D-767B-43FB1B86B75C}"/>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56" name="Rectangle 60">
                  <a:extLst>
                    <a:ext uri="{FF2B5EF4-FFF2-40B4-BE49-F238E27FC236}">
                      <a16:creationId xmlns:a16="http://schemas.microsoft.com/office/drawing/2014/main" id="{520D82A4-61F8-576D-EDB4-985A9926FF2C}"/>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52" name="Group 61">
                <a:extLst>
                  <a:ext uri="{FF2B5EF4-FFF2-40B4-BE49-F238E27FC236}">
                    <a16:creationId xmlns:a16="http://schemas.microsoft.com/office/drawing/2014/main" id="{9D52EA2F-623C-F95F-E761-3F8BD9A75739}"/>
                  </a:ext>
                </a:extLst>
              </p:cNvPr>
              <p:cNvGrpSpPr>
                <a:grpSpLocks/>
              </p:cNvGrpSpPr>
              <p:nvPr/>
            </p:nvGrpSpPr>
            <p:grpSpPr bwMode="auto">
              <a:xfrm rot="-4923204">
                <a:off x="1986" y="1264"/>
                <a:ext cx="381" cy="112"/>
                <a:chOff x="477" y="3679"/>
                <a:chExt cx="1067" cy="344"/>
              </a:xfrm>
              <a:grpFill/>
            </p:grpSpPr>
            <p:sp>
              <p:nvSpPr>
                <p:cNvPr id="131153" name="Oval 62">
                  <a:extLst>
                    <a:ext uri="{FF2B5EF4-FFF2-40B4-BE49-F238E27FC236}">
                      <a16:creationId xmlns:a16="http://schemas.microsoft.com/office/drawing/2014/main" id="{117E1F92-766F-3CBC-B5B7-5EDC75B8F92E}"/>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54" name="Rectangle 63">
                  <a:extLst>
                    <a:ext uri="{FF2B5EF4-FFF2-40B4-BE49-F238E27FC236}">
                      <a16:creationId xmlns:a16="http://schemas.microsoft.com/office/drawing/2014/main" id="{013F2343-1107-C974-63B0-8164E0DF6A50}"/>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31104" name="Line 64">
              <a:extLst>
                <a:ext uri="{FF2B5EF4-FFF2-40B4-BE49-F238E27FC236}">
                  <a16:creationId xmlns:a16="http://schemas.microsoft.com/office/drawing/2014/main" id="{3E18CFE6-02CC-81A0-0BA2-63707BBA70B8}"/>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06" name="Freeform 65">
              <a:extLst>
                <a:ext uri="{FF2B5EF4-FFF2-40B4-BE49-F238E27FC236}">
                  <a16:creationId xmlns:a16="http://schemas.microsoft.com/office/drawing/2014/main" id="{903E25C6-72C9-CB48-B12C-73F72081C8DC}"/>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31107" name="Freeform 66">
              <a:extLst>
                <a:ext uri="{FF2B5EF4-FFF2-40B4-BE49-F238E27FC236}">
                  <a16:creationId xmlns:a16="http://schemas.microsoft.com/office/drawing/2014/main" id="{A9934D0B-64BC-FB22-BC9F-A5878723BBF5}"/>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1108" name="Freeform 67">
              <a:extLst>
                <a:ext uri="{FF2B5EF4-FFF2-40B4-BE49-F238E27FC236}">
                  <a16:creationId xmlns:a16="http://schemas.microsoft.com/office/drawing/2014/main" id="{5D8FB010-B4D4-326A-9442-C564C5C19982}"/>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09" name="Oval 68">
              <a:extLst>
                <a:ext uri="{FF2B5EF4-FFF2-40B4-BE49-F238E27FC236}">
                  <a16:creationId xmlns:a16="http://schemas.microsoft.com/office/drawing/2014/main" id="{77C95F8C-53ED-FD44-23EA-C63B9AD59BE3}"/>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31110" name="Oval 69">
              <a:extLst>
                <a:ext uri="{FF2B5EF4-FFF2-40B4-BE49-F238E27FC236}">
                  <a16:creationId xmlns:a16="http://schemas.microsoft.com/office/drawing/2014/main" id="{50138165-FC24-5ED7-7970-75FD24EE535A}"/>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31111" name="Freeform 70">
              <a:extLst>
                <a:ext uri="{FF2B5EF4-FFF2-40B4-BE49-F238E27FC236}">
                  <a16:creationId xmlns:a16="http://schemas.microsoft.com/office/drawing/2014/main" id="{133879A4-2A88-2F22-BBEA-C2BA9665DF62}"/>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12" name="Freeform 71">
              <a:extLst>
                <a:ext uri="{FF2B5EF4-FFF2-40B4-BE49-F238E27FC236}">
                  <a16:creationId xmlns:a16="http://schemas.microsoft.com/office/drawing/2014/main" id="{377FCDBD-AE60-13E0-1F0B-41A978F540C5}"/>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1113" name="Group 73">
              <a:extLst>
                <a:ext uri="{FF2B5EF4-FFF2-40B4-BE49-F238E27FC236}">
                  <a16:creationId xmlns:a16="http://schemas.microsoft.com/office/drawing/2014/main" id="{9AB5467B-131B-2616-B9A3-57666FD36C93}"/>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31145" name="Group 74">
                <a:extLst>
                  <a:ext uri="{FF2B5EF4-FFF2-40B4-BE49-F238E27FC236}">
                    <a16:creationId xmlns:a16="http://schemas.microsoft.com/office/drawing/2014/main" id="{59E8EDAC-8B18-FC80-8453-F417B6E3E0A9}"/>
                  </a:ext>
                </a:extLst>
              </p:cNvPr>
              <p:cNvGrpSpPr>
                <a:grpSpLocks/>
              </p:cNvGrpSpPr>
              <p:nvPr/>
            </p:nvGrpSpPr>
            <p:grpSpPr bwMode="auto">
              <a:xfrm rot="5931601">
                <a:off x="2141" y="1278"/>
                <a:ext cx="379" cy="145"/>
                <a:chOff x="477" y="3679"/>
                <a:chExt cx="1067" cy="344"/>
              </a:xfrm>
              <a:grpFill/>
            </p:grpSpPr>
            <p:sp>
              <p:nvSpPr>
                <p:cNvPr id="131149" name="Oval 75">
                  <a:extLst>
                    <a:ext uri="{FF2B5EF4-FFF2-40B4-BE49-F238E27FC236}">
                      <a16:creationId xmlns:a16="http://schemas.microsoft.com/office/drawing/2014/main" id="{CC113B24-E35F-B77C-B62E-E3786B9B551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50" name="Rectangle 76">
                  <a:extLst>
                    <a:ext uri="{FF2B5EF4-FFF2-40B4-BE49-F238E27FC236}">
                      <a16:creationId xmlns:a16="http://schemas.microsoft.com/office/drawing/2014/main" id="{56903674-D103-F321-3FFE-3B603C20160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46" name="Group 77">
                <a:extLst>
                  <a:ext uri="{FF2B5EF4-FFF2-40B4-BE49-F238E27FC236}">
                    <a16:creationId xmlns:a16="http://schemas.microsoft.com/office/drawing/2014/main" id="{35FE5C83-E4EF-8FDE-3A30-A3277EB39133}"/>
                  </a:ext>
                </a:extLst>
              </p:cNvPr>
              <p:cNvGrpSpPr>
                <a:grpSpLocks/>
              </p:cNvGrpSpPr>
              <p:nvPr/>
            </p:nvGrpSpPr>
            <p:grpSpPr bwMode="auto">
              <a:xfrm rot="-4923204">
                <a:off x="1986" y="1264"/>
                <a:ext cx="381" cy="112"/>
                <a:chOff x="477" y="3679"/>
                <a:chExt cx="1067" cy="344"/>
              </a:xfrm>
              <a:grpFill/>
            </p:grpSpPr>
            <p:sp>
              <p:nvSpPr>
                <p:cNvPr id="131147" name="Oval 78">
                  <a:extLst>
                    <a:ext uri="{FF2B5EF4-FFF2-40B4-BE49-F238E27FC236}">
                      <a16:creationId xmlns:a16="http://schemas.microsoft.com/office/drawing/2014/main" id="{8C552CE9-67DF-EE15-66E3-E862FE3E605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48" name="Rectangle 79">
                  <a:extLst>
                    <a:ext uri="{FF2B5EF4-FFF2-40B4-BE49-F238E27FC236}">
                      <a16:creationId xmlns:a16="http://schemas.microsoft.com/office/drawing/2014/main" id="{5B0FE7F8-CBF9-D977-03BA-29C30023D399}"/>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1117" name="Group 80">
              <a:extLst>
                <a:ext uri="{FF2B5EF4-FFF2-40B4-BE49-F238E27FC236}">
                  <a16:creationId xmlns:a16="http://schemas.microsoft.com/office/drawing/2014/main" id="{A1AA80CA-B95C-3A39-EC50-87BB78251CE2}"/>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31139" name="Group 81">
                <a:extLst>
                  <a:ext uri="{FF2B5EF4-FFF2-40B4-BE49-F238E27FC236}">
                    <a16:creationId xmlns:a16="http://schemas.microsoft.com/office/drawing/2014/main" id="{EDF459D5-0D4F-3B96-1DC7-DABF054A8A41}"/>
                  </a:ext>
                </a:extLst>
              </p:cNvPr>
              <p:cNvGrpSpPr>
                <a:grpSpLocks/>
              </p:cNvGrpSpPr>
              <p:nvPr/>
            </p:nvGrpSpPr>
            <p:grpSpPr bwMode="auto">
              <a:xfrm rot="5931601">
                <a:off x="2141" y="1278"/>
                <a:ext cx="379" cy="145"/>
                <a:chOff x="477" y="3679"/>
                <a:chExt cx="1067" cy="344"/>
              </a:xfrm>
              <a:grpFill/>
            </p:grpSpPr>
            <p:sp>
              <p:nvSpPr>
                <p:cNvPr id="131143" name="Oval 82">
                  <a:extLst>
                    <a:ext uri="{FF2B5EF4-FFF2-40B4-BE49-F238E27FC236}">
                      <a16:creationId xmlns:a16="http://schemas.microsoft.com/office/drawing/2014/main" id="{5965E56B-FBD2-5CAC-6931-DCF0A3437541}"/>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44" name="Rectangle 83">
                  <a:extLst>
                    <a:ext uri="{FF2B5EF4-FFF2-40B4-BE49-F238E27FC236}">
                      <a16:creationId xmlns:a16="http://schemas.microsoft.com/office/drawing/2014/main" id="{6C085975-BEE1-FFDF-0D21-72EE149B9C15}"/>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40" name="Group 84">
                <a:extLst>
                  <a:ext uri="{FF2B5EF4-FFF2-40B4-BE49-F238E27FC236}">
                    <a16:creationId xmlns:a16="http://schemas.microsoft.com/office/drawing/2014/main" id="{61FAD732-B3BA-7ECC-08D6-BDF8881F7724}"/>
                  </a:ext>
                </a:extLst>
              </p:cNvPr>
              <p:cNvGrpSpPr>
                <a:grpSpLocks/>
              </p:cNvGrpSpPr>
              <p:nvPr/>
            </p:nvGrpSpPr>
            <p:grpSpPr bwMode="auto">
              <a:xfrm rot="-4923204">
                <a:off x="1986" y="1264"/>
                <a:ext cx="381" cy="112"/>
                <a:chOff x="477" y="3679"/>
                <a:chExt cx="1067" cy="344"/>
              </a:xfrm>
              <a:grpFill/>
            </p:grpSpPr>
            <p:sp>
              <p:nvSpPr>
                <p:cNvPr id="131141" name="Oval 85">
                  <a:extLst>
                    <a:ext uri="{FF2B5EF4-FFF2-40B4-BE49-F238E27FC236}">
                      <a16:creationId xmlns:a16="http://schemas.microsoft.com/office/drawing/2014/main" id="{3576F3B0-3096-E870-DF60-85DD2DD0C74D}"/>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42" name="Rectangle 86">
                  <a:extLst>
                    <a:ext uri="{FF2B5EF4-FFF2-40B4-BE49-F238E27FC236}">
                      <a16:creationId xmlns:a16="http://schemas.microsoft.com/office/drawing/2014/main" id="{63D80507-65CC-BBB4-DC9E-AD8F9FC6039C}"/>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1118" name="Group 87">
              <a:extLst>
                <a:ext uri="{FF2B5EF4-FFF2-40B4-BE49-F238E27FC236}">
                  <a16:creationId xmlns:a16="http://schemas.microsoft.com/office/drawing/2014/main" id="{F4CD7CBD-F80F-0322-D531-6A7912A35075}"/>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31133" name="Group 88">
                <a:extLst>
                  <a:ext uri="{FF2B5EF4-FFF2-40B4-BE49-F238E27FC236}">
                    <a16:creationId xmlns:a16="http://schemas.microsoft.com/office/drawing/2014/main" id="{0FC1E1CE-20E3-AA97-7110-983D7201E1E4}"/>
                  </a:ext>
                </a:extLst>
              </p:cNvPr>
              <p:cNvGrpSpPr>
                <a:grpSpLocks/>
              </p:cNvGrpSpPr>
              <p:nvPr/>
            </p:nvGrpSpPr>
            <p:grpSpPr bwMode="auto">
              <a:xfrm rot="5931601">
                <a:off x="2141" y="1278"/>
                <a:ext cx="379" cy="145"/>
                <a:chOff x="477" y="3679"/>
                <a:chExt cx="1067" cy="344"/>
              </a:xfrm>
              <a:grpFill/>
            </p:grpSpPr>
            <p:sp>
              <p:nvSpPr>
                <p:cNvPr id="131137" name="Oval 89">
                  <a:extLst>
                    <a:ext uri="{FF2B5EF4-FFF2-40B4-BE49-F238E27FC236}">
                      <a16:creationId xmlns:a16="http://schemas.microsoft.com/office/drawing/2014/main" id="{EB5E1EFE-A5D3-2AF8-3619-56B0E3A1C72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38" name="Rectangle 90">
                  <a:extLst>
                    <a:ext uri="{FF2B5EF4-FFF2-40B4-BE49-F238E27FC236}">
                      <a16:creationId xmlns:a16="http://schemas.microsoft.com/office/drawing/2014/main" id="{A4414125-D495-A40A-E2A5-1013BDFEEA6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34" name="Group 91">
                <a:extLst>
                  <a:ext uri="{FF2B5EF4-FFF2-40B4-BE49-F238E27FC236}">
                    <a16:creationId xmlns:a16="http://schemas.microsoft.com/office/drawing/2014/main" id="{81777ADE-DFB4-DE0F-D30D-5C0EE20ED5CA}"/>
                  </a:ext>
                </a:extLst>
              </p:cNvPr>
              <p:cNvGrpSpPr>
                <a:grpSpLocks/>
              </p:cNvGrpSpPr>
              <p:nvPr/>
            </p:nvGrpSpPr>
            <p:grpSpPr bwMode="auto">
              <a:xfrm rot="-4923204">
                <a:off x="1986" y="1264"/>
                <a:ext cx="381" cy="112"/>
                <a:chOff x="477" y="3679"/>
                <a:chExt cx="1067" cy="344"/>
              </a:xfrm>
              <a:grpFill/>
            </p:grpSpPr>
            <p:sp>
              <p:nvSpPr>
                <p:cNvPr id="131135" name="Oval 92">
                  <a:extLst>
                    <a:ext uri="{FF2B5EF4-FFF2-40B4-BE49-F238E27FC236}">
                      <a16:creationId xmlns:a16="http://schemas.microsoft.com/office/drawing/2014/main" id="{7A3D0DC7-C927-ED70-ED40-8E4C819EDD8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36" name="Rectangle 93">
                  <a:extLst>
                    <a:ext uri="{FF2B5EF4-FFF2-40B4-BE49-F238E27FC236}">
                      <a16:creationId xmlns:a16="http://schemas.microsoft.com/office/drawing/2014/main" id="{28C9A3CA-C2E6-CE0D-0822-88D8A099551B}"/>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1119" name="Group 94">
              <a:extLst>
                <a:ext uri="{FF2B5EF4-FFF2-40B4-BE49-F238E27FC236}">
                  <a16:creationId xmlns:a16="http://schemas.microsoft.com/office/drawing/2014/main" id="{B96524B6-0D24-1C74-6FCC-1E4A9D9926AC}"/>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31123" name="Group 95">
                <a:extLst>
                  <a:ext uri="{FF2B5EF4-FFF2-40B4-BE49-F238E27FC236}">
                    <a16:creationId xmlns:a16="http://schemas.microsoft.com/office/drawing/2014/main" id="{3AD2F97C-807A-2B83-7CEA-2F9DBCE0B13C}"/>
                  </a:ext>
                </a:extLst>
              </p:cNvPr>
              <p:cNvGrpSpPr>
                <a:grpSpLocks/>
              </p:cNvGrpSpPr>
              <p:nvPr/>
            </p:nvGrpSpPr>
            <p:grpSpPr bwMode="auto">
              <a:xfrm rot="5931601">
                <a:off x="2141" y="1278"/>
                <a:ext cx="379" cy="145"/>
                <a:chOff x="477" y="3679"/>
                <a:chExt cx="1067" cy="344"/>
              </a:xfrm>
              <a:grpFill/>
            </p:grpSpPr>
            <p:sp>
              <p:nvSpPr>
                <p:cNvPr id="131131" name="Oval 96">
                  <a:extLst>
                    <a:ext uri="{FF2B5EF4-FFF2-40B4-BE49-F238E27FC236}">
                      <a16:creationId xmlns:a16="http://schemas.microsoft.com/office/drawing/2014/main" id="{D212D7A5-C8A3-5BD3-D04E-B2B7A27B4723}"/>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32" name="Rectangle 97">
                  <a:extLst>
                    <a:ext uri="{FF2B5EF4-FFF2-40B4-BE49-F238E27FC236}">
                      <a16:creationId xmlns:a16="http://schemas.microsoft.com/office/drawing/2014/main" id="{EB79B321-72EF-51DA-530A-FA15EB0BCE5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1128" name="Group 98">
                <a:extLst>
                  <a:ext uri="{FF2B5EF4-FFF2-40B4-BE49-F238E27FC236}">
                    <a16:creationId xmlns:a16="http://schemas.microsoft.com/office/drawing/2014/main" id="{0FB485A7-04D9-9CBA-0D29-E8832087836B}"/>
                  </a:ext>
                </a:extLst>
              </p:cNvPr>
              <p:cNvGrpSpPr>
                <a:grpSpLocks/>
              </p:cNvGrpSpPr>
              <p:nvPr/>
            </p:nvGrpSpPr>
            <p:grpSpPr bwMode="auto">
              <a:xfrm rot="-4923204">
                <a:off x="1986" y="1264"/>
                <a:ext cx="381" cy="112"/>
                <a:chOff x="477" y="3679"/>
                <a:chExt cx="1067" cy="344"/>
              </a:xfrm>
              <a:grpFill/>
            </p:grpSpPr>
            <p:sp>
              <p:nvSpPr>
                <p:cNvPr id="131129" name="Oval 99">
                  <a:extLst>
                    <a:ext uri="{FF2B5EF4-FFF2-40B4-BE49-F238E27FC236}">
                      <a16:creationId xmlns:a16="http://schemas.microsoft.com/office/drawing/2014/main" id="{A5CD16E1-D671-8B04-4B30-135A1328301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30" name="Rectangle 100">
                  <a:extLst>
                    <a:ext uri="{FF2B5EF4-FFF2-40B4-BE49-F238E27FC236}">
                      <a16:creationId xmlns:a16="http://schemas.microsoft.com/office/drawing/2014/main" id="{0BD4FB13-B545-7932-E91F-F3A49D2BCAE5}"/>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31120" name="Line 101">
              <a:extLst>
                <a:ext uri="{FF2B5EF4-FFF2-40B4-BE49-F238E27FC236}">
                  <a16:creationId xmlns:a16="http://schemas.microsoft.com/office/drawing/2014/main" id="{D5DE51FF-805B-F90F-FF25-BC054C59E5FD}"/>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21" name="Freeform 102">
              <a:extLst>
                <a:ext uri="{FF2B5EF4-FFF2-40B4-BE49-F238E27FC236}">
                  <a16:creationId xmlns:a16="http://schemas.microsoft.com/office/drawing/2014/main" id="{C9E51CFF-C47A-E9CB-CE05-FCDCC211351F}"/>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22" name="Freeform 66">
              <a:extLst>
                <a:ext uri="{FF2B5EF4-FFF2-40B4-BE49-F238E27FC236}">
                  <a16:creationId xmlns:a16="http://schemas.microsoft.com/office/drawing/2014/main" id="{CDD3F65B-EDB7-AC12-185C-DCC80E94A7D0}"/>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31115" name="Oval 43">
            <a:extLst>
              <a:ext uri="{FF2B5EF4-FFF2-40B4-BE49-F238E27FC236}">
                <a16:creationId xmlns:a16="http://schemas.microsoft.com/office/drawing/2014/main" id="{6ED4AC7A-B7DC-4F0B-98CF-522008DCC0D5}"/>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89" name="AutoShape 117">
            <a:extLst>
              <a:ext uri="{FF2B5EF4-FFF2-40B4-BE49-F238E27FC236}">
                <a16:creationId xmlns:a16="http://schemas.microsoft.com/office/drawing/2014/main" id="{7941AE32-27F5-46F9-A998-82B72FCF9BA9}"/>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 name="Freeform 23">
            <a:extLst>
              <a:ext uri="{FF2B5EF4-FFF2-40B4-BE49-F238E27FC236}">
                <a16:creationId xmlns:a16="http://schemas.microsoft.com/office/drawing/2014/main" id="{5CFE47B3-8B75-1A6C-0F06-86BE93AC939C}"/>
              </a:ext>
            </a:extLst>
          </p:cNvPr>
          <p:cNvSpPr>
            <a:spLocks/>
          </p:cNvSpPr>
          <p:nvPr/>
        </p:nvSpPr>
        <p:spPr bwMode="auto">
          <a:xfrm rot="4568769">
            <a:off x="543720" y="1005681"/>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1209" name="Freeform 66">
            <a:extLst>
              <a:ext uri="{FF2B5EF4-FFF2-40B4-BE49-F238E27FC236}">
                <a16:creationId xmlns:a16="http://schemas.microsoft.com/office/drawing/2014/main" id="{DE43874B-4895-FA90-BFB7-D0CB62DBA507}"/>
              </a:ext>
            </a:extLst>
          </p:cNvPr>
          <p:cNvSpPr>
            <a:spLocks/>
          </p:cNvSpPr>
          <p:nvPr/>
        </p:nvSpPr>
        <p:spPr bwMode="auto">
          <a:xfrm rot="16872982" flipH="1">
            <a:off x="545491" y="1006499"/>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1190" name="AutoShape 118">
            <a:extLst>
              <a:ext uri="{FF2B5EF4-FFF2-40B4-BE49-F238E27FC236}">
                <a16:creationId xmlns:a16="http://schemas.microsoft.com/office/drawing/2014/main" id="{EFA6B5DA-6C89-49B4-82AD-9F31B9F403F3}"/>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91" name="AutoShape 119">
            <a:extLst>
              <a:ext uri="{FF2B5EF4-FFF2-40B4-BE49-F238E27FC236}">
                <a16:creationId xmlns:a16="http://schemas.microsoft.com/office/drawing/2014/main" id="{4C45B7B3-9FAC-42FA-8C51-20E846131E88}"/>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1125" name="Freeform 53">
            <a:extLst>
              <a:ext uri="{FF2B5EF4-FFF2-40B4-BE49-F238E27FC236}">
                <a16:creationId xmlns:a16="http://schemas.microsoft.com/office/drawing/2014/main" id="{E5465E23-FC3A-4C34-AA4C-D3E26F24342F}"/>
              </a:ext>
            </a:extLst>
          </p:cNvPr>
          <p:cNvSpPr>
            <a:spLocks/>
          </p:cNvSpPr>
          <p:nvPr/>
        </p:nvSpPr>
        <p:spPr bwMode="auto">
          <a:xfrm>
            <a:off x="1679575" y="5546725"/>
            <a:ext cx="568325" cy="403225"/>
          </a:xfrm>
          <a:custGeom>
            <a:avLst/>
            <a:gdLst>
              <a:gd name="T0" fmla="*/ 0 w 358"/>
              <a:gd name="T1" fmla="*/ 228 h 254"/>
              <a:gd name="T2" fmla="*/ 92 w 358"/>
              <a:gd name="T3" fmla="*/ 106 h 254"/>
              <a:gd name="T4" fmla="*/ 176 w 358"/>
              <a:gd name="T5" fmla="*/ 7 h 254"/>
              <a:gd name="T6" fmla="*/ 286 w 358"/>
              <a:gd name="T7" fmla="*/ 62 h 254"/>
              <a:gd name="T8" fmla="*/ 348 w 358"/>
              <a:gd name="T9" fmla="*/ 228 h 254"/>
              <a:gd name="T10" fmla="*/ 348 w 358"/>
              <a:gd name="T11" fmla="*/ 220 h 254"/>
            </a:gdLst>
            <a:ahLst/>
            <a:cxnLst>
              <a:cxn ang="0">
                <a:pos x="T0" y="T1"/>
              </a:cxn>
              <a:cxn ang="0">
                <a:pos x="T2" y="T3"/>
              </a:cxn>
              <a:cxn ang="0">
                <a:pos x="T4" y="T5"/>
              </a:cxn>
              <a:cxn ang="0">
                <a:pos x="T6" y="T7"/>
              </a:cxn>
              <a:cxn ang="0">
                <a:pos x="T8" y="T9"/>
              </a:cxn>
              <a:cxn ang="0">
                <a:pos x="T10" y="T11"/>
              </a:cxn>
            </a:cxnLst>
            <a:rect l="0" t="0" r="r" b="b"/>
            <a:pathLst>
              <a:path w="358" h="254">
                <a:moveTo>
                  <a:pt x="0" y="228"/>
                </a:moveTo>
                <a:cubicBezTo>
                  <a:pt x="15" y="208"/>
                  <a:pt x="63" y="143"/>
                  <a:pt x="92" y="106"/>
                </a:cubicBezTo>
                <a:cubicBezTo>
                  <a:pt x="121" y="69"/>
                  <a:pt x="144" y="14"/>
                  <a:pt x="176" y="7"/>
                </a:cubicBezTo>
                <a:cubicBezTo>
                  <a:pt x="208" y="0"/>
                  <a:pt x="257" y="25"/>
                  <a:pt x="286" y="62"/>
                </a:cubicBezTo>
                <a:cubicBezTo>
                  <a:pt x="315" y="99"/>
                  <a:pt x="338" y="202"/>
                  <a:pt x="348" y="228"/>
                </a:cubicBezTo>
                <a:cubicBezTo>
                  <a:pt x="358" y="254"/>
                  <a:pt x="348" y="222"/>
                  <a:pt x="348" y="22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26" name="Freeform 54">
            <a:extLst>
              <a:ext uri="{FF2B5EF4-FFF2-40B4-BE49-F238E27FC236}">
                <a16:creationId xmlns:a16="http://schemas.microsoft.com/office/drawing/2014/main" id="{38BB5BA2-53CD-43BF-B063-008ED01BE44F}"/>
              </a:ext>
            </a:extLst>
          </p:cNvPr>
          <p:cNvSpPr>
            <a:spLocks/>
          </p:cNvSpPr>
          <p:nvPr/>
        </p:nvSpPr>
        <p:spPr bwMode="auto">
          <a:xfrm>
            <a:off x="1677988" y="5548313"/>
            <a:ext cx="568325" cy="392112"/>
          </a:xfrm>
          <a:custGeom>
            <a:avLst/>
            <a:gdLst>
              <a:gd name="T0" fmla="*/ 0 w 358"/>
              <a:gd name="T1" fmla="*/ 222 h 247"/>
              <a:gd name="T2" fmla="*/ 92 w 358"/>
              <a:gd name="T3" fmla="*/ 100 h 247"/>
              <a:gd name="T4" fmla="*/ 196 w 358"/>
              <a:gd name="T5" fmla="*/ 6 h 247"/>
              <a:gd name="T6" fmla="*/ 287 w 358"/>
              <a:gd name="T7" fmla="*/ 61 h 247"/>
              <a:gd name="T8" fmla="*/ 348 w 358"/>
              <a:gd name="T9" fmla="*/ 222 h 247"/>
              <a:gd name="T10" fmla="*/ 348 w 358"/>
              <a:gd name="T11" fmla="*/ 214 h 247"/>
            </a:gdLst>
            <a:ahLst/>
            <a:cxnLst>
              <a:cxn ang="0">
                <a:pos x="T0" y="T1"/>
              </a:cxn>
              <a:cxn ang="0">
                <a:pos x="T2" y="T3"/>
              </a:cxn>
              <a:cxn ang="0">
                <a:pos x="T4" y="T5"/>
              </a:cxn>
              <a:cxn ang="0">
                <a:pos x="T6" y="T7"/>
              </a:cxn>
              <a:cxn ang="0">
                <a:pos x="T8" y="T9"/>
              </a:cxn>
              <a:cxn ang="0">
                <a:pos x="T10" y="T11"/>
              </a:cxn>
            </a:cxnLst>
            <a:rect l="0" t="0" r="r" b="b"/>
            <a:pathLst>
              <a:path w="358" h="247">
                <a:moveTo>
                  <a:pt x="0" y="222"/>
                </a:moveTo>
                <a:cubicBezTo>
                  <a:pt x="15" y="202"/>
                  <a:pt x="59" y="136"/>
                  <a:pt x="92" y="100"/>
                </a:cubicBezTo>
                <a:cubicBezTo>
                  <a:pt x="125" y="64"/>
                  <a:pt x="164" y="12"/>
                  <a:pt x="196" y="6"/>
                </a:cubicBezTo>
                <a:cubicBezTo>
                  <a:pt x="228" y="0"/>
                  <a:pt x="262" y="25"/>
                  <a:pt x="287" y="61"/>
                </a:cubicBezTo>
                <a:cubicBezTo>
                  <a:pt x="312" y="97"/>
                  <a:pt x="338" y="197"/>
                  <a:pt x="348" y="222"/>
                </a:cubicBezTo>
                <a:cubicBezTo>
                  <a:pt x="358" y="247"/>
                  <a:pt x="348" y="216"/>
                  <a:pt x="348" y="214"/>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127" name="Freeform 55">
            <a:extLst>
              <a:ext uri="{FF2B5EF4-FFF2-40B4-BE49-F238E27FC236}">
                <a16:creationId xmlns:a16="http://schemas.microsoft.com/office/drawing/2014/main" id="{484E54DC-8443-4D51-82F0-56DB66234CED}"/>
              </a:ext>
            </a:extLst>
          </p:cNvPr>
          <p:cNvSpPr>
            <a:spLocks/>
          </p:cNvSpPr>
          <p:nvPr/>
        </p:nvSpPr>
        <p:spPr bwMode="auto">
          <a:xfrm>
            <a:off x="1677988" y="5549900"/>
            <a:ext cx="566737" cy="388938"/>
          </a:xfrm>
          <a:custGeom>
            <a:avLst/>
            <a:gdLst>
              <a:gd name="T0" fmla="*/ 0 w 357"/>
              <a:gd name="T1" fmla="*/ 221 h 245"/>
              <a:gd name="T2" fmla="*/ 92 w 357"/>
              <a:gd name="T3" fmla="*/ 99 h 245"/>
              <a:gd name="T4" fmla="*/ 186 w 357"/>
              <a:gd name="T5" fmla="*/ 5 h 245"/>
              <a:gd name="T6" fmla="*/ 296 w 357"/>
              <a:gd name="T7" fmla="*/ 69 h 245"/>
              <a:gd name="T8" fmla="*/ 348 w 357"/>
              <a:gd name="T9" fmla="*/ 221 h 245"/>
              <a:gd name="T10" fmla="*/ 348 w 357"/>
              <a:gd name="T11" fmla="*/ 213 h 245"/>
            </a:gdLst>
            <a:ahLst/>
            <a:cxnLst>
              <a:cxn ang="0">
                <a:pos x="T0" y="T1"/>
              </a:cxn>
              <a:cxn ang="0">
                <a:pos x="T2" y="T3"/>
              </a:cxn>
              <a:cxn ang="0">
                <a:pos x="T4" y="T5"/>
              </a:cxn>
              <a:cxn ang="0">
                <a:pos x="T6" y="T7"/>
              </a:cxn>
              <a:cxn ang="0">
                <a:pos x="T8" y="T9"/>
              </a:cxn>
              <a:cxn ang="0">
                <a:pos x="T10" y="T11"/>
              </a:cxn>
            </a:cxnLst>
            <a:rect l="0" t="0" r="r" b="b"/>
            <a:pathLst>
              <a:path w="357" h="245">
                <a:moveTo>
                  <a:pt x="0" y="221"/>
                </a:moveTo>
                <a:cubicBezTo>
                  <a:pt x="15" y="201"/>
                  <a:pt x="61" y="135"/>
                  <a:pt x="92" y="99"/>
                </a:cubicBezTo>
                <a:cubicBezTo>
                  <a:pt x="123" y="63"/>
                  <a:pt x="152" y="10"/>
                  <a:pt x="186" y="5"/>
                </a:cubicBezTo>
                <a:cubicBezTo>
                  <a:pt x="220" y="0"/>
                  <a:pt x="269" y="33"/>
                  <a:pt x="296" y="69"/>
                </a:cubicBezTo>
                <a:cubicBezTo>
                  <a:pt x="323" y="105"/>
                  <a:pt x="339" y="197"/>
                  <a:pt x="348" y="221"/>
                </a:cubicBezTo>
                <a:cubicBezTo>
                  <a:pt x="357" y="245"/>
                  <a:pt x="348" y="215"/>
                  <a:pt x="348" y="213"/>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1207" name="Text Box 135">
            <a:extLst>
              <a:ext uri="{FF2B5EF4-FFF2-40B4-BE49-F238E27FC236}">
                <a16:creationId xmlns:a16="http://schemas.microsoft.com/office/drawing/2014/main" id="{20B27F37-E9EA-431A-BCFE-1CB40BE0A20C}"/>
              </a:ext>
            </a:extLst>
          </p:cNvPr>
          <p:cNvSpPr txBox="1">
            <a:spLocks noChangeArrowheads="1"/>
          </p:cNvSpPr>
          <p:nvPr/>
        </p:nvSpPr>
        <p:spPr bwMode="auto">
          <a:xfrm>
            <a:off x="0" y="0"/>
            <a:ext cx="6142002" cy="369332"/>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DEPTH OF MUs (DISTANCE MU/ELECTRODES)</a:t>
            </a:r>
          </a:p>
        </p:txBody>
      </p:sp>
    </p:spTree>
    <p:extLst>
      <p:ext uri="{BB962C8B-B14F-4D97-AF65-F5344CB8AC3E}">
        <p14:creationId xmlns:p14="http://schemas.microsoft.com/office/powerpoint/2010/main" val="1225091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31189"/>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31125"/>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31125"/>
                                        </p:tgtEl>
                                        <p:attrNameLst>
                                          <p:attrName>ppt_x</p:attrName>
                                          <p:attrName>ppt_y</p:attrName>
                                        </p:attrNameLst>
                                      </p:cBhvr>
                                      <p:rCtr x="41059" y="46"/>
                                    </p:animMotion>
                                  </p:childTnLst>
                                </p:cTn>
                              </p:par>
                              <p:par>
                                <p:cTn id="11" presetID="63" presetClass="path" presetSubtype="0" accel="50000" decel="50000" fill="hold" nodeType="withEffect">
                                  <p:stCondLst>
                                    <p:cond delay="800"/>
                                  </p:stCondLst>
                                  <p:childTnLst>
                                    <p:animMotion origin="layout" path="M -1.38889E-6 4.04624E-7 L 0.42952 0.00208 " pathEditMode="relative" rAng="0" ptsTypes="AA">
                                      <p:cBhvr>
                                        <p:cTn id="12" dur="7700" fill="hold"/>
                                        <p:tgtEl>
                                          <p:spTgt spid="131086"/>
                                        </p:tgtEl>
                                        <p:attrNameLst>
                                          <p:attrName>ppt_x</p:attrName>
                                          <p:attrName>ppt_y</p:attrName>
                                        </p:attrNameLst>
                                      </p:cBhvr>
                                      <p:rCtr x="21476" y="92"/>
                                    </p:animMotion>
                                  </p:childTnLst>
                                </p:cTn>
                              </p:par>
                              <p:par>
                                <p:cTn id="13"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2000" fill="hold"/>
                                        <p:tgtEl>
                                          <p:spTgt spid="131190"/>
                                        </p:tgtEl>
                                        <p:attrNameLst>
                                          <p:attrName>ppt_x</p:attrName>
                                          <p:attrName>ppt_y</p:attrName>
                                        </p:attrNameLst>
                                      </p:cBhvr>
                                      <p:rCtr x="4514" y="34838"/>
                                    </p:animMotion>
                                  </p:childTnLst>
                                </p:cTn>
                              </p:par>
                              <p:par>
                                <p:cTn id="15" presetID="1" presetClass="entr" presetSubtype="0" fill="hold" nodeType="withEffect">
                                  <p:stCondLst>
                                    <p:cond delay="4100"/>
                                  </p:stCondLst>
                                  <p:childTnLst>
                                    <p:set>
                                      <p:cBhvr>
                                        <p:cTn id="16" dur="1" fill="hold">
                                          <p:stCondLst>
                                            <p:cond delay="0"/>
                                          </p:stCondLst>
                                        </p:cTn>
                                        <p:tgtEl>
                                          <p:spTgt spid="131126"/>
                                        </p:tgtEl>
                                        <p:attrNameLst>
                                          <p:attrName>style.visibility</p:attrName>
                                        </p:attrNameLst>
                                      </p:cBhvr>
                                      <p:to>
                                        <p:strVal val="visible"/>
                                      </p:to>
                                    </p:set>
                                  </p:childTnLst>
                                </p:cTn>
                              </p:par>
                              <p:par>
                                <p:cTn id="17" presetID="63" presetClass="path" presetSubtype="0" accel="50000" decel="50000" fill="hold" nodeType="withEffect">
                                  <p:stCondLst>
                                    <p:cond delay="4100"/>
                                  </p:stCondLst>
                                  <p:childTnLst>
                                    <p:animMotion origin="layout" path="M 3.88889E-6 2.96296E-6 L 0.82118 0.00115 " pathEditMode="relative" rAng="0" ptsTypes="AA">
                                      <p:cBhvr>
                                        <p:cTn id="18" dur="2000" fill="hold"/>
                                        <p:tgtEl>
                                          <p:spTgt spid="131126"/>
                                        </p:tgtEl>
                                        <p:attrNameLst>
                                          <p:attrName>ppt_x</p:attrName>
                                          <p:attrName>ppt_y</p:attrName>
                                        </p:attrNameLst>
                                      </p:cBhvr>
                                      <p:rCtr x="41059" y="46"/>
                                    </p:animMotion>
                                  </p:childTnLst>
                                </p:cTn>
                              </p:par>
                              <p:par>
                                <p:cTn id="19"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31191"/>
                                        </p:tgtEl>
                                        <p:attrNameLst>
                                          <p:attrName>ppt_x</p:attrName>
                                          <p:attrName>ppt_y</p:attrName>
                                        </p:attrNameLst>
                                      </p:cBhvr>
                                      <p:rCtr x="4514" y="34838"/>
                                    </p:animMotion>
                                  </p:childTnLst>
                                </p:cTn>
                              </p:par>
                              <p:par>
                                <p:cTn id="21" presetID="1" presetClass="entr" presetSubtype="0" fill="hold" nodeType="withEffect">
                                  <p:stCondLst>
                                    <p:cond delay="6100"/>
                                  </p:stCondLst>
                                  <p:childTnLst>
                                    <p:set>
                                      <p:cBhvr>
                                        <p:cTn id="22" dur="1" fill="hold">
                                          <p:stCondLst>
                                            <p:cond delay="0"/>
                                          </p:stCondLst>
                                        </p:cTn>
                                        <p:tgtEl>
                                          <p:spTgt spid="131127"/>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3.88889E-6 2.96296E-6 L 0.82118 0.00115 " pathEditMode="relative" rAng="0" ptsTypes="AA">
                                      <p:cBhvr>
                                        <p:cTn id="24" dur="2000" fill="hold"/>
                                        <p:tgtEl>
                                          <p:spTgt spid="131127"/>
                                        </p:tgtEl>
                                        <p:attrNameLst>
                                          <p:attrName>ppt_x</p:attrName>
                                          <p:attrName>ppt_y</p:attrName>
                                        </p:attrNameLst>
                                      </p:cBhvr>
                                      <p:rCtr x="41059" y="4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119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120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120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120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120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122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120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120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120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1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02" grpId="0"/>
      <p:bldP spid="131203" grpId="0"/>
      <p:bldP spid="131208" grpId="0"/>
      <p:bldP spid="1312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3" name="Picture 3" descr="bic">
            <a:extLst>
              <a:ext uri="{FF2B5EF4-FFF2-40B4-BE49-F238E27FC236}">
                <a16:creationId xmlns:a16="http://schemas.microsoft.com/office/drawing/2014/main" id="{EA7291CD-83B2-4990-9A2D-73D32833E3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124" name="Line 4">
            <a:extLst>
              <a:ext uri="{FF2B5EF4-FFF2-40B4-BE49-F238E27FC236}">
                <a16:creationId xmlns:a16="http://schemas.microsoft.com/office/drawing/2014/main" id="{D54D9E6F-0012-4101-83A8-FADE13159779}"/>
              </a:ext>
            </a:extLst>
          </p:cNvPr>
          <p:cNvSpPr>
            <a:spLocks noChangeShapeType="1"/>
          </p:cNvSpPr>
          <p:nvPr/>
        </p:nvSpPr>
        <p:spPr bwMode="auto">
          <a:xfrm flipV="1">
            <a:off x="2627313" y="366712"/>
            <a:ext cx="0" cy="2265362"/>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25" name="Line 5">
            <a:extLst>
              <a:ext uri="{FF2B5EF4-FFF2-40B4-BE49-F238E27FC236}">
                <a16:creationId xmlns:a16="http://schemas.microsoft.com/office/drawing/2014/main" id="{8862B1E1-6825-492F-B010-DDA26A2CC8A1}"/>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26" name="Text Box 6">
            <a:extLst>
              <a:ext uri="{FF2B5EF4-FFF2-40B4-BE49-F238E27FC236}">
                <a16:creationId xmlns:a16="http://schemas.microsoft.com/office/drawing/2014/main" id="{A0C29542-1558-4E1B-9951-129BEF768A3C}"/>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33127" name="Group 7">
            <a:extLst>
              <a:ext uri="{FF2B5EF4-FFF2-40B4-BE49-F238E27FC236}">
                <a16:creationId xmlns:a16="http://schemas.microsoft.com/office/drawing/2014/main" id="{EDDA13B3-F6F2-41E6-8F2C-42ECA065FFED}"/>
              </a:ext>
            </a:extLst>
          </p:cNvPr>
          <p:cNvGrpSpPr>
            <a:grpSpLocks/>
          </p:cNvGrpSpPr>
          <p:nvPr/>
        </p:nvGrpSpPr>
        <p:grpSpPr bwMode="auto">
          <a:xfrm>
            <a:off x="1476375" y="4495800"/>
            <a:ext cx="7667625" cy="1020763"/>
            <a:chOff x="930" y="2832"/>
            <a:chExt cx="4830" cy="1052"/>
          </a:xfrm>
        </p:grpSpPr>
        <p:sp>
          <p:nvSpPr>
            <p:cNvPr id="133128" name="Rectangle 8">
              <a:extLst>
                <a:ext uri="{FF2B5EF4-FFF2-40B4-BE49-F238E27FC236}">
                  <a16:creationId xmlns:a16="http://schemas.microsoft.com/office/drawing/2014/main" id="{AFCC11EE-AB90-42A8-B22F-04488369F057}"/>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29" name="Rectangle 9">
              <a:extLst>
                <a:ext uri="{FF2B5EF4-FFF2-40B4-BE49-F238E27FC236}">
                  <a16:creationId xmlns:a16="http://schemas.microsoft.com/office/drawing/2014/main" id="{B56A2871-5D32-489F-9D5A-EC2341A866D1}"/>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33140" name="Rectangle 20">
            <a:extLst>
              <a:ext uri="{FF2B5EF4-FFF2-40B4-BE49-F238E27FC236}">
                <a16:creationId xmlns:a16="http://schemas.microsoft.com/office/drawing/2014/main" id="{C0E3A5EF-5C59-4885-9A85-DB293A37865B}"/>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49" name="Oval 29">
            <a:extLst>
              <a:ext uri="{FF2B5EF4-FFF2-40B4-BE49-F238E27FC236}">
                <a16:creationId xmlns:a16="http://schemas.microsoft.com/office/drawing/2014/main" id="{005C1E8A-2B5F-4E2D-B2D4-0FE375B4AC0A}"/>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61" name="Rectangle 41">
            <a:extLst>
              <a:ext uri="{FF2B5EF4-FFF2-40B4-BE49-F238E27FC236}">
                <a16:creationId xmlns:a16="http://schemas.microsoft.com/office/drawing/2014/main" id="{26A0F8F8-2248-4FBB-8F86-F80C9A12C66D}"/>
              </a:ext>
            </a:extLst>
          </p:cNvPr>
          <p:cNvSpPr>
            <a:spLocks noChangeArrowheads="1"/>
          </p:cNvSpPr>
          <p:nvPr/>
        </p:nvSpPr>
        <p:spPr bwMode="auto">
          <a:xfrm>
            <a:off x="1588" y="6302375"/>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49" name="Rectangle 129">
            <a:extLst>
              <a:ext uri="{FF2B5EF4-FFF2-40B4-BE49-F238E27FC236}">
                <a16:creationId xmlns:a16="http://schemas.microsoft.com/office/drawing/2014/main" id="{05B6621D-8CF4-431A-B63B-5DDFFFBF7F4E}"/>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63" name="Line 143">
            <a:extLst>
              <a:ext uri="{FF2B5EF4-FFF2-40B4-BE49-F238E27FC236}">
                <a16:creationId xmlns:a16="http://schemas.microsoft.com/office/drawing/2014/main" id="{4154F0CA-EFD2-49C5-AA42-357B74146D3F}"/>
              </a:ext>
            </a:extLst>
          </p:cNvPr>
          <p:cNvSpPr>
            <a:spLocks noChangeShapeType="1"/>
          </p:cNvSpPr>
          <p:nvPr/>
        </p:nvSpPr>
        <p:spPr bwMode="auto">
          <a:xfrm>
            <a:off x="2635250" y="1111250"/>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64" name="Line 144">
            <a:extLst>
              <a:ext uri="{FF2B5EF4-FFF2-40B4-BE49-F238E27FC236}">
                <a16:creationId xmlns:a16="http://schemas.microsoft.com/office/drawing/2014/main" id="{CDA69ED6-9DE2-499A-B6AF-097F997572E5}"/>
              </a:ext>
            </a:extLst>
          </p:cNvPr>
          <p:cNvSpPr>
            <a:spLocks noChangeShapeType="1"/>
          </p:cNvSpPr>
          <p:nvPr/>
        </p:nvSpPr>
        <p:spPr bwMode="auto">
          <a:xfrm>
            <a:off x="2627313" y="554038"/>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65" name="Text Box 145">
            <a:extLst>
              <a:ext uri="{FF2B5EF4-FFF2-40B4-BE49-F238E27FC236}">
                <a16:creationId xmlns:a16="http://schemas.microsoft.com/office/drawing/2014/main" id="{C81E545C-D676-40D2-8D6C-AE22B789861C}"/>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33266" name="Text Box 146">
            <a:extLst>
              <a:ext uri="{FF2B5EF4-FFF2-40B4-BE49-F238E27FC236}">
                <a16:creationId xmlns:a16="http://schemas.microsoft.com/office/drawing/2014/main" id="{5CA5DB71-491F-4D1E-9B3C-7895FB7B47FC}"/>
              </a:ext>
            </a:extLst>
          </p:cNvPr>
          <p:cNvSpPr txBox="1">
            <a:spLocks noChangeArrowheads="1"/>
          </p:cNvSpPr>
          <p:nvPr/>
        </p:nvSpPr>
        <p:spPr bwMode="auto">
          <a:xfrm>
            <a:off x="2220913" y="419100"/>
            <a:ext cx="436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33267" name="Line 147">
            <a:extLst>
              <a:ext uri="{FF2B5EF4-FFF2-40B4-BE49-F238E27FC236}">
                <a16:creationId xmlns:a16="http://schemas.microsoft.com/office/drawing/2014/main" id="{ED6217ED-E094-4BC8-986E-76F2375ABEDF}"/>
              </a:ext>
            </a:extLst>
          </p:cNvPr>
          <p:cNvSpPr>
            <a:spLocks noChangeShapeType="1"/>
          </p:cNvSpPr>
          <p:nvPr/>
        </p:nvSpPr>
        <p:spPr bwMode="auto">
          <a:xfrm flipH="1">
            <a:off x="2843213" y="1023938"/>
            <a:ext cx="56165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73" name="Line 153">
            <a:extLst>
              <a:ext uri="{FF2B5EF4-FFF2-40B4-BE49-F238E27FC236}">
                <a16:creationId xmlns:a16="http://schemas.microsoft.com/office/drawing/2014/main" id="{72F1526B-DA7B-4A86-A5BF-19BF8A4B8474}"/>
              </a:ext>
            </a:extLst>
          </p:cNvPr>
          <p:cNvSpPr>
            <a:spLocks noChangeShapeType="1"/>
          </p:cNvSpPr>
          <p:nvPr/>
        </p:nvSpPr>
        <p:spPr bwMode="auto">
          <a:xfrm>
            <a:off x="7885113" y="4508500"/>
            <a:ext cx="0" cy="180022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74" name="Text Box 154">
            <a:extLst>
              <a:ext uri="{FF2B5EF4-FFF2-40B4-BE49-F238E27FC236}">
                <a16:creationId xmlns:a16="http://schemas.microsoft.com/office/drawing/2014/main" id="{B776F8A4-D702-432C-AFF5-9E144ECB231C}"/>
              </a:ext>
            </a:extLst>
          </p:cNvPr>
          <p:cNvSpPr txBox="1">
            <a:spLocks noChangeArrowheads="1"/>
          </p:cNvSpPr>
          <p:nvPr/>
        </p:nvSpPr>
        <p:spPr bwMode="auto">
          <a:xfrm>
            <a:off x="7935913" y="4600575"/>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1 cm</a:t>
            </a:r>
          </a:p>
        </p:txBody>
      </p:sp>
      <p:sp>
        <p:nvSpPr>
          <p:cNvPr id="133158" name="Freeform 38">
            <a:extLst>
              <a:ext uri="{FF2B5EF4-FFF2-40B4-BE49-F238E27FC236}">
                <a16:creationId xmlns:a16="http://schemas.microsoft.com/office/drawing/2014/main" id="{7E8AC01B-3B9A-4410-81A0-3D538296993A}"/>
              </a:ext>
            </a:extLst>
          </p:cNvPr>
          <p:cNvSpPr>
            <a:spLocks/>
          </p:cNvSpPr>
          <p:nvPr/>
        </p:nvSpPr>
        <p:spPr bwMode="auto">
          <a:xfrm>
            <a:off x="1403350" y="6122988"/>
            <a:ext cx="568325" cy="296862"/>
          </a:xfrm>
          <a:custGeom>
            <a:avLst/>
            <a:gdLst>
              <a:gd name="T0" fmla="*/ 0 w 358"/>
              <a:gd name="T1" fmla="*/ 166 h 187"/>
              <a:gd name="T2" fmla="*/ 92 w 358"/>
              <a:gd name="T3" fmla="*/ 44 h 187"/>
              <a:gd name="T4" fmla="*/ 204 w 358"/>
              <a:gd name="T5" fmla="*/ 2 h 187"/>
              <a:gd name="T6" fmla="*/ 286 w 358"/>
              <a:gd name="T7" fmla="*/ 30 h 187"/>
              <a:gd name="T8" fmla="*/ 348 w 358"/>
              <a:gd name="T9" fmla="*/ 166 h 187"/>
              <a:gd name="T10" fmla="*/ 348 w 358"/>
              <a:gd name="T11" fmla="*/ 158 h 187"/>
            </a:gdLst>
            <a:ahLst/>
            <a:cxnLst>
              <a:cxn ang="0">
                <a:pos x="T0" y="T1"/>
              </a:cxn>
              <a:cxn ang="0">
                <a:pos x="T2" y="T3"/>
              </a:cxn>
              <a:cxn ang="0">
                <a:pos x="T4" y="T5"/>
              </a:cxn>
              <a:cxn ang="0">
                <a:pos x="T6" y="T7"/>
              </a:cxn>
              <a:cxn ang="0">
                <a:pos x="T8" y="T9"/>
              </a:cxn>
              <a:cxn ang="0">
                <a:pos x="T10" y="T11"/>
              </a:cxn>
            </a:cxnLst>
            <a:rect l="0" t="0" r="r" b="b"/>
            <a:pathLst>
              <a:path w="358" h="187">
                <a:moveTo>
                  <a:pt x="0" y="166"/>
                </a:moveTo>
                <a:cubicBezTo>
                  <a:pt x="15" y="146"/>
                  <a:pt x="58" y="71"/>
                  <a:pt x="92" y="44"/>
                </a:cubicBezTo>
                <a:cubicBezTo>
                  <a:pt x="126" y="17"/>
                  <a:pt x="172" y="4"/>
                  <a:pt x="204" y="2"/>
                </a:cubicBezTo>
                <a:cubicBezTo>
                  <a:pt x="236" y="0"/>
                  <a:pt x="262" y="3"/>
                  <a:pt x="286" y="30"/>
                </a:cubicBezTo>
                <a:cubicBezTo>
                  <a:pt x="310" y="57"/>
                  <a:pt x="338" y="145"/>
                  <a:pt x="348" y="166"/>
                </a:cubicBezTo>
                <a:cubicBezTo>
                  <a:pt x="358" y="187"/>
                  <a:pt x="348" y="160"/>
                  <a:pt x="348" y="158"/>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59" name="Freeform 39">
            <a:extLst>
              <a:ext uri="{FF2B5EF4-FFF2-40B4-BE49-F238E27FC236}">
                <a16:creationId xmlns:a16="http://schemas.microsoft.com/office/drawing/2014/main" id="{70D1138A-09B4-4AD9-A865-61E119200E7A}"/>
              </a:ext>
            </a:extLst>
          </p:cNvPr>
          <p:cNvSpPr>
            <a:spLocks/>
          </p:cNvSpPr>
          <p:nvPr/>
        </p:nvSpPr>
        <p:spPr bwMode="auto">
          <a:xfrm>
            <a:off x="1401763" y="6126163"/>
            <a:ext cx="566737" cy="282575"/>
          </a:xfrm>
          <a:custGeom>
            <a:avLst/>
            <a:gdLst>
              <a:gd name="T0" fmla="*/ 0 w 357"/>
              <a:gd name="T1" fmla="*/ 159 h 178"/>
              <a:gd name="T2" fmla="*/ 92 w 357"/>
              <a:gd name="T3" fmla="*/ 37 h 178"/>
              <a:gd name="T4" fmla="*/ 196 w 357"/>
              <a:gd name="T5" fmla="*/ 0 h 178"/>
              <a:gd name="T6" fmla="*/ 296 w 357"/>
              <a:gd name="T7" fmla="*/ 37 h 178"/>
              <a:gd name="T8" fmla="*/ 348 w 357"/>
              <a:gd name="T9" fmla="*/ 159 h 178"/>
              <a:gd name="T10" fmla="*/ 348 w 357"/>
              <a:gd name="T11" fmla="*/ 151 h 178"/>
            </a:gdLst>
            <a:ahLst/>
            <a:cxnLst>
              <a:cxn ang="0">
                <a:pos x="T0" y="T1"/>
              </a:cxn>
              <a:cxn ang="0">
                <a:pos x="T2" y="T3"/>
              </a:cxn>
              <a:cxn ang="0">
                <a:pos x="T4" y="T5"/>
              </a:cxn>
              <a:cxn ang="0">
                <a:pos x="T6" y="T7"/>
              </a:cxn>
              <a:cxn ang="0">
                <a:pos x="T8" y="T9"/>
              </a:cxn>
              <a:cxn ang="0">
                <a:pos x="T10" y="T11"/>
              </a:cxn>
            </a:cxnLst>
            <a:rect l="0" t="0" r="r" b="b"/>
            <a:pathLst>
              <a:path w="357" h="178">
                <a:moveTo>
                  <a:pt x="0" y="159"/>
                </a:moveTo>
                <a:cubicBezTo>
                  <a:pt x="15" y="139"/>
                  <a:pt x="59" y="64"/>
                  <a:pt x="92" y="37"/>
                </a:cubicBezTo>
                <a:cubicBezTo>
                  <a:pt x="125" y="10"/>
                  <a:pt x="162" y="0"/>
                  <a:pt x="196" y="0"/>
                </a:cubicBezTo>
                <a:cubicBezTo>
                  <a:pt x="230" y="0"/>
                  <a:pt x="271" y="10"/>
                  <a:pt x="296" y="37"/>
                </a:cubicBezTo>
                <a:cubicBezTo>
                  <a:pt x="321" y="64"/>
                  <a:pt x="339" y="140"/>
                  <a:pt x="348" y="159"/>
                </a:cubicBezTo>
                <a:cubicBezTo>
                  <a:pt x="357" y="178"/>
                  <a:pt x="348" y="153"/>
                  <a:pt x="348" y="151"/>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60" name="Freeform 40">
            <a:extLst>
              <a:ext uri="{FF2B5EF4-FFF2-40B4-BE49-F238E27FC236}">
                <a16:creationId xmlns:a16="http://schemas.microsoft.com/office/drawing/2014/main" id="{48392356-BC06-4BBC-9392-6627E8A852D4}"/>
              </a:ext>
            </a:extLst>
          </p:cNvPr>
          <p:cNvSpPr>
            <a:spLocks/>
          </p:cNvSpPr>
          <p:nvPr/>
        </p:nvSpPr>
        <p:spPr bwMode="auto">
          <a:xfrm>
            <a:off x="1401763" y="6092825"/>
            <a:ext cx="568325" cy="320675"/>
          </a:xfrm>
          <a:custGeom>
            <a:avLst/>
            <a:gdLst>
              <a:gd name="T0" fmla="*/ 0 w 358"/>
              <a:gd name="T1" fmla="*/ 180 h 202"/>
              <a:gd name="T2" fmla="*/ 92 w 358"/>
              <a:gd name="T3" fmla="*/ 58 h 202"/>
              <a:gd name="T4" fmla="*/ 187 w 358"/>
              <a:gd name="T5" fmla="*/ 3 h 202"/>
              <a:gd name="T6" fmla="*/ 287 w 358"/>
              <a:gd name="T7" fmla="*/ 40 h 202"/>
              <a:gd name="T8" fmla="*/ 348 w 358"/>
              <a:gd name="T9" fmla="*/ 180 h 202"/>
              <a:gd name="T10" fmla="*/ 348 w 358"/>
              <a:gd name="T11" fmla="*/ 172 h 202"/>
            </a:gdLst>
            <a:ahLst/>
            <a:cxnLst>
              <a:cxn ang="0">
                <a:pos x="T0" y="T1"/>
              </a:cxn>
              <a:cxn ang="0">
                <a:pos x="T2" y="T3"/>
              </a:cxn>
              <a:cxn ang="0">
                <a:pos x="T4" y="T5"/>
              </a:cxn>
              <a:cxn ang="0">
                <a:pos x="T6" y="T7"/>
              </a:cxn>
              <a:cxn ang="0">
                <a:pos x="T8" y="T9"/>
              </a:cxn>
              <a:cxn ang="0">
                <a:pos x="T10" y="T11"/>
              </a:cxn>
            </a:cxnLst>
            <a:rect l="0" t="0" r="r" b="b"/>
            <a:pathLst>
              <a:path w="358" h="202">
                <a:moveTo>
                  <a:pt x="0" y="180"/>
                </a:moveTo>
                <a:cubicBezTo>
                  <a:pt x="15" y="160"/>
                  <a:pt x="61" y="88"/>
                  <a:pt x="92" y="58"/>
                </a:cubicBezTo>
                <a:cubicBezTo>
                  <a:pt x="123" y="28"/>
                  <a:pt x="155" y="6"/>
                  <a:pt x="187" y="3"/>
                </a:cubicBezTo>
                <a:cubicBezTo>
                  <a:pt x="219" y="0"/>
                  <a:pt x="260" y="11"/>
                  <a:pt x="287" y="40"/>
                </a:cubicBezTo>
                <a:cubicBezTo>
                  <a:pt x="314" y="69"/>
                  <a:pt x="338" y="158"/>
                  <a:pt x="348" y="180"/>
                </a:cubicBezTo>
                <a:cubicBezTo>
                  <a:pt x="358" y="202"/>
                  <a:pt x="348" y="174"/>
                  <a:pt x="348" y="172"/>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68" name="Rectangle 148">
            <a:extLst>
              <a:ext uri="{FF2B5EF4-FFF2-40B4-BE49-F238E27FC236}">
                <a16:creationId xmlns:a16="http://schemas.microsoft.com/office/drawing/2014/main" id="{3AB26812-4178-4F3A-93F2-A409A74C2232}"/>
              </a:ext>
            </a:extLst>
          </p:cNvPr>
          <p:cNvSpPr>
            <a:spLocks noChangeArrowheads="1"/>
          </p:cNvSpPr>
          <p:nvPr/>
        </p:nvSpPr>
        <p:spPr bwMode="auto">
          <a:xfrm>
            <a:off x="8305800" y="1030288"/>
            <a:ext cx="153988" cy="76200"/>
          </a:xfrm>
          <a:prstGeom prst="rect">
            <a:avLst/>
          </a:prstGeom>
          <a:solidFill>
            <a:schemeClr val="accent4"/>
          </a:solidFill>
          <a:ln w="9525">
            <a:solidFill>
              <a:schemeClr val="tx1"/>
            </a:solidFill>
            <a:miter lim="800000"/>
            <a:headEnd/>
            <a:tailEnd/>
          </a:ln>
          <a:effectLst/>
        </p:spPr>
        <p:txBody>
          <a:bodyPr wrap="none" anchor="ctr"/>
          <a:lstStyle/>
          <a:p>
            <a:endParaRPr lang="en-CA"/>
          </a:p>
        </p:txBody>
      </p:sp>
      <p:sp>
        <p:nvSpPr>
          <p:cNvPr id="133295" name="Freeform 175">
            <a:extLst>
              <a:ext uri="{FF2B5EF4-FFF2-40B4-BE49-F238E27FC236}">
                <a16:creationId xmlns:a16="http://schemas.microsoft.com/office/drawing/2014/main" id="{52E28BCF-47BC-49D9-A35E-DCA48F6D5978}"/>
              </a:ext>
            </a:extLst>
          </p:cNvPr>
          <p:cNvSpPr>
            <a:spLocks/>
          </p:cNvSpPr>
          <p:nvPr/>
        </p:nvSpPr>
        <p:spPr bwMode="auto">
          <a:xfrm>
            <a:off x="2898775" y="1592263"/>
            <a:ext cx="290513" cy="5000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96" name="Freeform 176">
            <a:extLst>
              <a:ext uri="{FF2B5EF4-FFF2-40B4-BE49-F238E27FC236}">
                <a16:creationId xmlns:a16="http://schemas.microsoft.com/office/drawing/2014/main" id="{49F6310D-E7E2-4FD3-B67F-EC6C55236269}"/>
              </a:ext>
            </a:extLst>
          </p:cNvPr>
          <p:cNvSpPr>
            <a:spLocks/>
          </p:cNvSpPr>
          <p:nvPr/>
        </p:nvSpPr>
        <p:spPr bwMode="auto">
          <a:xfrm>
            <a:off x="4448175" y="1595438"/>
            <a:ext cx="288925" cy="5000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97" name="Freeform 177">
            <a:extLst>
              <a:ext uri="{FF2B5EF4-FFF2-40B4-BE49-F238E27FC236}">
                <a16:creationId xmlns:a16="http://schemas.microsoft.com/office/drawing/2014/main" id="{91432F40-15D3-4392-8EF0-F82BDEE5D0A3}"/>
              </a:ext>
            </a:extLst>
          </p:cNvPr>
          <p:cNvSpPr>
            <a:spLocks/>
          </p:cNvSpPr>
          <p:nvPr/>
        </p:nvSpPr>
        <p:spPr bwMode="auto">
          <a:xfrm>
            <a:off x="6032500" y="1595438"/>
            <a:ext cx="288925" cy="5000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133298" name="AutoShape 178">
            <a:extLst>
              <a:ext uri="{FF2B5EF4-FFF2-40B4-BE49-F238E27FC236}">
                <a16:creationId xmlns:a16="http://schemas.microsoft.com/office/drawing/2014/main" id="{B6233CC1-2AE6-46D8-B4F6-4DF4BA5340B8}"/>
              </a:ext>
            </a:extLst>
          </p:cNvPr>
          <p:cNvCxnSpPr>
            <a:cxnSpLocks noChangeShapeType="1"/>
            <a:stCxn id="133296" idx="5"/>
            <a:endCxn id="133297" idx="0"/>
          </p:cNvCxnSpPr>
          <p:nvPr/>
        </p:nvCxnSpPr>
        <p:spPr bwMode="auto">
          <a:xfrm>
            <a:off x="4737100" y="1849438"/>
            <a:ext cx="12954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99" name="AutoShape 179">
            <a:extLst>
              <a:ext uri="{FF2B5EF4-FFF2-40B4-BE49-F238E27FC236}">
                <a16:creationId xmlns:a16="http://schemas.microsoft.com/office/drawing/2014/main" id="{105FB87E-3F00-4A0C-8657-210EF3061EEB}"/>
              </a:ext>
            </a:extLst>
          </p:cNvPr>
          <p:cNvCxnSpPr>
            <a:cxnSpLocks noChangeShapeType="1"/>
            <a:stCxn id="133295" idx="5"/>
            <a:endCxn id="133296" idx="0"/>
          </p:cNvCxnSpPr>
          <p:nvPr/>
        </p:nvCxnSpPr>
        <p:spPr bwMode="auto">
          <a:xfrm>
            <a:off x="3189288" y="1846263"/>
            <a:ext cx="1258887" cy="3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00" name="Line 180">
            <a:extLst>
              <a:ext uri="{FF2B5EF4-FFF2-40B4-BE49-F238E27FC236}">
                <a16:creationId xmlns:a16="http://schemas.microsoft.com/office/drawing/2014/main" id="{E22A217F-3648-4E78-A773-48C811074DA3}"/>
              </a:ext>
            </a:extLst>
          </p:cNvPr>
          <p:cNvSpPr>
            <a:spLocks noChangeShapeType="1"/>
          </p:cNvSpPr>
          <p:nvPr/>
        </p:nvSpPr>
        <p:spPr bwMode="auto">
          <a:xfrm>
            <a:off x="2627313" y="1846263"/>
            <a:ext cx="2778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301" name="Line 181">
            <a:extLst>
              <a:ext uri="{FF2B5EF4-FFF2-40B4-BE49-F238E27FC236}">
                <a16:creationId xmlns:a16="http://schemas.microsoft.com/office/drawing/2014/main" id="{510235A0-D97F-4D02-9A03-7720FC44E867}"/>
              </a:ext>
            </a:extLst>
          </p:cNvPr>
          <p:cNvSpPr>
            <a:spLocks noChangeShapeType="1"/>
          </p:cNvSpPr>
          <p:nvPr/>
        </p:nvSpPr>
        <p:spPr bwMode="auto">
          <a:xfrm>
            <a:off x="6318250" y="18510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84" name="Rectangle 164">
            <a:extLst>
              <a:ext uri="{FF2B5EF4-FFF2-40B4-BE49-F238E27FC236}">
                <a16:creationId xmlns:a16="http://schemas.microsoft.com/office/drawing/2014/main" id="{C47DEFEF-5F16-42E8-A87E-CBCDFD88914E}"/>
              </a:ext>
            </a:extLst>
          </p:cNvPr>
          <p:cNvSpPr>
            <a:spLocks noChangeArrowheads="1"/>
          </p:cNvSpPr>
          <p:nvPr/>
        </p:nvSpPr>
        <p:spPr bwMode="auto">
          <a:xfrm>
            <a:off x="2644775" y="1125538"/>
            <a:ext cx="6084888" cy="13668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33302" name="Group 182">
            <a:extLst>
              <a:ext uri="{FF2B5EF4-FFF2-40B4-BE49-F238E27FC236}">
                <a16:creationId xmlns:a16="http://schemas.microsoft.com/office/drawing/2014/main" id="{1355AE0D-9A06-4A12-AC05-383AD5710631}"/>
              </a:ext>
            </a:extLst>
          </p:cNvPr>
          <p:cNvGrpSpPr>
            <a:grpSpLocks/>
          </p:cNvGrpSpPr>
          <p:nvPr/>
        </p:nvGrpSpPr>
        <p:grpSpPr bwMode="auto">
          <a:xfrm>
            <a:off x="2671763" y="865188"/>
            <a:ext cx="3863975" cy="255587"/>
            <a:chOff x="1020" y="3688"/>
            <a:chExt cx="2434" cy="161"/>
          </a:xfrm>
          <a:solidFill>
            <a:schemeClr val="accent4"/>
          </a:solidFill>
        </p:grpSpPr>
        <p:sp>
          <p:nvSpPr>
            <p:cNvPr id="133303" name="Freeform 183">
              <a:extLst>
                <a:ext uri="{FF2B5EF4-FFF2-40B4-BE49-F238E27FC236}">
                  <a16:creationId xmlns:a16="http://schemas.microsoft.com/office/drawing/2014/main" id="{9AA59BC9-2F5B-4435-8736-73CD54751C35}"/>
                </a:ext>
              </a:extLst>
            </p:cNvPr>
            <p:cNvSpPr>
              <a:spLocks/>
            </p:cNvSpPr>
            <p:nvPr/>
          </p:nvSpPr>
          <p:spPr bwMode="auto">
            <a:xfrm>
              <a:off x="1174" y="3688"/>
              <a:ext cx="163" cy="161"/>
            </a:xfrm>
            <a:custGeom>
              <a:avLst/>
              <a:gdLst>
                <a:gd name="T0" fmla="*/ 0 w 320"/>
                <a:gd name="T1" fmla="*/ 152 h 155"/>
                <a:gd name="T2" fmla="*/ 41 w 320"/>
                <a:gd name="T3" fmla="*/ 132 h 155"/>
                <a:gd name="T4" fmla="*/ 112 w 320"/>
                <a:gd name="T5" fmla="*/ 17 h 155"/>
                <a:gd name="T6" fmla="*/ 147 w 320"/>
                <a:gd name="T7" fmla="*/ 48 h 155"/>
                <a:gd name="T8" fmla="*/ 183 w 320"/>
                <a:gd name="T9" fmla="*/ 14 h 155"/>
                <a:gd name="T10" fmla="*/ 253 w 320"/>
                <a:gd name="T11" fmla="*/ 130 h 155"/>
                <a:gd name="T12" fmla="*/ 320 w 320"/>
                <a:gd name="T13" fmla="*/ 152 h 155"/>
              </a:gdLst>
              <a:ahLst/>
              <a:cxnLst>
                <a:cxn ang="0">
                  <a:pos x="T0" y="T1"/>
                </a:cxn>
                <a:cxn ang="0">
                  <a:pos x="T2" y="T3"/>
                </a:cxn>
                <a:cxn ang="0">
                  <a:pos x="T4" y="T5"/>
                </a:cxn>
                <a:cxn ang="0">
                  <a:pos x="T6" y="T7"/>
                </a:cxn>
                <a:cxn ang="0">
                  <a:pos x="T8" y="T9"/>
                </a:cxn>
                <a:cxn ang="0">
                  <a:pos x="T10" y="T11"/>
                </a:cxn>
                <a:cxn ang="0">
                  <a:pos x="T12" y="T13"/>
                </a:cxn>
              </a:cxnLst>
              <a:rect l="0" t="0" r="r" b="b"/>
              <a:pathLst>
                <a:path w="320" h="155">
                  <a:moveTo>
                    <a:pt x="0" y="152"/>
                  </a:moveTo>
                  <a:cubicBezTo>
                    <a:pt x="6" y="148"/>
                    <a:pt x="24" y="155"/>
                    <a:pt x="41" y="132"/>
                  </a:cubicBezTo>
                  <a:cubicBezTo>
                    <a:pt x="61" y="110"/>
                    <a:pt x="95" y="31"/>
                    <a:pt x="112" y="17"/>
                  </a:cubicBezTo>
                  <a:cubicBezTo>
                    <a:pt x="129" y="3"/>
                    <a:pt x="135" y="48"/>
                    <a:pt x="147" y="48"/>
                  </a:cubicBezTo>
                  <a:cubicBezTo>
                    <a:pt x="159" y="48"/>
                    <a:pt x="165" y="0"/>
                    <a:pt x="183" y="14"/>
                  </a:cubicBezTo>
                  <a:cubicBezTo>
                    <a:pt x="201" y="28"/>
                    <a:pt x="230" y="107"/>
                    <a:pt x="253" y="130"/>
                  </a:cubicBezTo>
                  <a:cubicBezTo>
                    <a:pt x="276" y="153"/>
                    <a:pt x="306" y="148"/>
                    <a:pt x="320" y="152"/>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304" name="Freeform 184">
              <a:extLst>
                <a:ext uri="{FF2B5EF4-FFF2-40B4-BE49-F238E27FC236}">
                  <a16:creationId xmlns:a16="http://schemas.microsoft.com/office/drawing/2014/main" id="{756693C9-983D-4371-93D7-47AE515D30FE}"/>
                </a:ext>
              </a:extLst>
            </p:cNvPr>
            <p:cNvSpPr>
              <a:spLocks/>
            </p:cNvSpPr>
            <p:nvPr/>
          </p:nvSpPr>
          <p:spPr bwMode="auto">
            <a:xfrm>
              <a:off x="2154" y="3699"/>
              <a:ext cx="181" cy="150"/>
            </a:xfrm>
            <a:custGeom>
              <a:avLst/>
              <a:gdLst>
                <a:gd name="T0" fmla="*/ 0 w 320"/>
                <a:gd name="T1" fmla="*/ 152 h 155"/>
                <a:gd name="T2" fmla="*/ 41 w 320"/>
                <a:gd name="T3" fmla="*/ 132 h 155"/>
                <a:gd name="T4" fmla="*/ 112 w 320"/>
                <a:gd name="T5" fmla="*/ 17 h 155"/>
                <a:gd name="T6" fmla="*/ 147 w 320"/>
                <a:gd name="T7" fmla="*/ 48 h 155"/>
                <a:gd name="T8" fmla="*/ 183 w 320"/>
                <a:gd name="T9" fmla="*/ 14 h 155"/>
                <a:gd name="T10" fmla="*/ 253 w 320"/>
                <a:gd name="T11" fmla="*/ 130 h 155"/>
                <a:gd name="T12" fmla="*/ 320 w 320"/>
                <a:gd name="T13" fmla="*/ 152 h 155"/>
              </a:gdLst>
              <a:ahLst/>
              <a:cxnLst>
                <a:cxn ang="0">
                  <a:pos x="T0" y="T1"/>
                </a:cxn>
                <a:cxn ang="0">
                  <a:pos x="T2" y="T3"/>
                </a:cxn>
                <a:cxn ang="0">
                  <a:pos x="T4" y="T5"/>
                </a:cxn>
                <a:cxn ang="0">
                  <a:pos x="T6" y="T7"/>
                </a:cxn>
                <a:cxn ang="0">
                  <a:pos x="T8" y="T9"/>
                </a:cxn>
                <a:cxn ang="0">
                  <a:pos x="T10" y="T11"/>
                </a:cxn>
                <a:cxn ang="0">
                  <a:pos x="T12" y="T13"/>
                </a:cxn>
              </a:cxnLst>
              <a:rect l="0" t="0" r="r" b="b"/>
              <a:pathLst>
                <a:path w="320" h="155">
                  <a:moveTo>
                    <a:pt x="0" y="152"/>
                  </a:moveTo>
                  <a:cubicBezTo>
                    <a:pt x="6" y="148"/>
                    <a:pt x="24" y="155"/>
                    <a:pt x="41" y="132"/>
                  </a:cubicBezTo>
                  <a:cubicBezTo>
                    <a:pt x="61" y="110"/>
                    <a:pt x="95" y="31"/>
                    <a:pt x="112" y="17"/>
                  </a:cubicBezTo>
                  <a:cubicBezTo>
                    <a:pt x="129" y="3"/>
                    <a:pt x="135" y="48"/>
                    <a:pt x="147" y="48"/>
                  </a:cubicBezTo>
                  <a:cubicBezTo>
                    <a:pt x="159" y="48"/>
                    <a:pt x="165" y="0"/>
                    <a:pt x="183" y="14"/>
                  </a:cubicBezTo>
                  <a:cubicBezTo>
                    <a:pt x="201" y="28"/>
                    <a:pt x="230" y="107"/>
                    <a:pt x="253" y="130"/>
                  </a:cubicBezTo>
                  <a:cubicBezTo>
                    <a:pt x="276" y="153"/>
                    <a:pt x="306" y="148"/>
                    <a:pt x="320" y="152"/>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305" name="Freeform 185">
              <a:extLst>
                <a:ext uri="{FF2B5EF4-FFF2-40B4-BE49-F238E27FC236}">
                  <a16:creationId xmlns:a16="http://schemas.microsoft.com/office/drawing/2014/main" id="{D6CF9E55-08B2-4E94-AD8D-9A0E2BF8F612}"/>
                </a:ext>
              </a:extLst>
            </p:cNvPr>
            <p:cNvSpPr>
              <a:spLocks/>
            </p:cNvSpPr>
            <p:nvPr/>
          </p:nvSpPr>
          <p:spPr bwMode="auto">
            <a:xfrm>
              <a:off x="3152" y="3699"/>
              <a:ext cx="181" cy="150"/>
            </a:xfrm>
            <a:custGeom>
              <a:avLst/>
              <a:gdLst>
                <a:gd name="T0" fmla="*/ 0 w 320"/>
                <a:gd name="T1" fmla="*/ 152 h 155"/>
                <a:gd name="T2" fmla="*/ 41 w 320"/>
                <a:gd name="T3" fmla="*/ 132 h 155"/>
                <a:gd name="T4" fmla="*/ 112 w 320"/>
                <a:gd name="T5" fmla="*/ 17 h 155"/>
                <a:gd name="T6" fmla="*/ 147 w 320"/>
                <a:gd name="T7" fmla="*/ 48 h 155"/>
                <a:gd name="T8" fmla="*/ 183 w 320"/>
                <a:gd name="T9" fmla="*/ 14 h 155"/>
                <a:gd name="T10" fmla="*/ 253 w 320"/>
                <a:gd name="T11" fmla="*/ 130 h 155"/>
                <a:gd name="T12" fmla="*/ 320 w 320"/>
                <a:gd name="T13" fmla="*/ 152 h 155"/>
              </a:gdLst>
              <a:ahLst/>
              <a:cxnLst>
                <a:cxn ang="0">
                  <a:pos x="T0" y="T1"/>
                </a:cxn>
                <a:cxn ang="0">
                  <a:pos x="T2" y="T3"/>
                </a:cxn>
                <a:cxn ang="0">
                  <a:pos x="T4" y="T5"/>
                </a:cxn>
                <a:cxn ang="0">
                  <a:pos x="T6" y="T7"/>
                </a:cxn>
                <a:cxn ang="0">
                  <a:pos x="T8" y="T9"/>
                </a:cxn>
                <a:cxn ang="0">
                  <a:pos x="T10" y="T11"/>
                </a:cxn>
                <a:cxn ang="0">
                  <a:pos x="T12" y="T13"/>
                </a:cxn>
              </a:cxnLst>
              <a:rect l="0" t="0" r="r" b="b"/>
              <a:pathLst>
                <a:path w="320" h="155">
                  <a:moveTo>
                    <a:pt x="0" y="152"/>
                  </a:moveTo>
                  <a:cubicBezTo>
                    <a:pt x="6" y="148"/>
                    <a:pt x="24" y="155"/>
                    <a:pt x="41" y="132"/>
                  </a:cubicBezTo>
                  <a:cubicBezTo>
                    <a:pt x="61" y="110"/>
                    <a:pt x="95" y="31"/>
                    <a:pt x="112" y="17"/>
                  </a:cubicBezTo>
                  <a:cubicBezTo>
                    <a:pt x="129" y="3"/>
                    <a:pt x="135" y="48"/>
                    <a:pt x="147" y="48"/>
                  </a:cubicBezTo>
                  <a:cubicBezTo>
                    <a:pt x="159" y="48"/>
                    <a:pt x="165" y="0"/>
                    <a:pt x="183" y="14"/>
                  </a:cubicBezTo>
                  <a:cubicBezTo>
                    <a:pt x="201" y="28"/>
                    <a:pt x="230" y="107"/>
                    <a:pt x="253" y="130"/>
                  </a:cubicBezTo>
                  <a:cubicBezTo>
                    <a:pt x="276" y="153"/>
                    <a:pt x="306" y="148"/>
                    <a:pt x="320" y="152"/>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133306" name="AutoShape 186">
              <a:extLst>
                <a:ext uri="{FF2B5EF4-FFF2-40B4-BE49-F238E27FC236}">
                  <a16:creationId xmlns:a16="http://schemas.microsoft.com/office/drawing/2014/main" id="{5A218E29-637B-4A75-8A17-0DD9CFFB828A}"/>
                </a:ext>
              </a:extLst>
            </p:cNvPr>
            <p:cNvCxnSpPr>
              <a:cxnSpLocks noChangeShapeType="1"/>
              <a:stCxn id="133303" idx="6"/>
              <a:endCxn id="133304" idx="0"/>
            </p:cNvCxnSpPr>
            <p:nvPr/>
          </p:nvCxnSpPr>
          <p:spPr bwMode="auto">
            <a:xfrm>
              <a:off x="1337" y="3846"/>
              <a:ext cx="817" cy="0"/>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07" name="AutoShape 187">
              <a:extLst>
                <a:ext uri="{FF2B5EF4-FFF2-40B4-BE49-F238E27FC236}">
                  <a16:creationId xmlns:a16="http://schemas.microsoft.com/office/drawing/2014/main" id="{A076D9AF-CEFE-460D-83DD-7D748E04C80E}"/>
                </a:ext>
              </a:extLst>
            </p:cNvPr>
            <p:cNvCxnSpPr>
              <a:cxnSpLocks noChangeShapeType="1"/>
              <a:stCxn id="133304" idx="6"/>
              <a:endCxn id="133305" idx="0"/>
            </p:cNvCxnSpPr>
            <p:nvPr/>
          </p:nvCxnSpPr>
          <p:spPr bwMode="auto">
            <a:xfrm>
              <a:off x="2335" y="3846"/>
              <a:ext cx="817" cy="0"/>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308" name="Line 188">
              <a:extLst>
                <a:ext uri="{FF2B5EF4-FFF2-40B4-BE49-F238E27FC236}">
                  <a16:creationId xmlns:a16="http://schemas.microsoft.com/office/drawing/2014/main" id="{CCC976B6-B544-458D-BDD3-FEDCAF1BB2E8}"/>
                </a:ext>
              </a:extLst>
            </p:cNvPr>
            <p:cNvSpPr>
              <a:spLocks noChangeShapeType="1"/>
            </p:cNvSpPr>
            <p:nvPr/>
          </p:nvSpPr>
          <p:spPr bwMode="auto">
            <a:xfrm>
              <a:off x="1020" y="3845"/>
              <a:ext cx="154"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309" name="Line 189">
              <a:extLst>
                <a:ext uri="{FF2B5EF4-FFF2-40B4-BE49-F238E27FC236}">
                  <a16:creationId xmlns:a16="http://schemas.microsoft.com/office/drawing/2014/main" id="{FB6BE182-591A-4779-84F8-47A0897D18E2}"/>
                </a:ext>
              </a:extLst>
            </p:cNvPr>
            <p:cNvSpPr>
              <a:spLocks noChangeShapeType="1"/>
            </p:cNvSpPr>
            <p:nvPr/>
          </p:nvSpPr>
          <p:spPr bwMode="auto">
            <a:xfrm>
              <a:off x="3335" y="3844"/>
              <a:ext cx="11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33248" name="Line 128">
            <a:extLst>
              <a:ext uri="{FF2B5EF4-FFF2-40B4-BE49-F238E27FC236}">
                <a16:creationId xmlns:a16="http://schemas.microsoft.com/office/drawing/2014/main" id="{AD05F4FA-7868-499C-AD87-B225E460C622}"/>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270" name="Text Box 150">
            <a:extLst>
              <a:ext uri="{FF2B5EF4-FFF2-40B4-BE49-F238E27FC236}">
                <a16:creationId xmlns:a16="http://schemas.microsoft.com/office/drawing/2014/main" id="{26EFEA56-07CB-4231-87EB-B7900F289B61}"/>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sp>
        <p:nvSpPr>
          <p:cNvPr id="133271" name="Text Box 151">
            <a:extLst>
              <a:ext uri="{FF2B5EF4-FFF2-40B4-BE49-F238E27FC236}">
                <a16:creationId xmlns:a16="http://schemas.microsoft.com/office/drawing/2014/main" id="{4D9044D4-00DB-4DC3-8FD8-467425DD7EE9}"/>
              </a:ext>
            </a:extLst>
          </p:cNvPr>
          <p:cNvSpPr txBox="1">
            <a:spLocks noChangeArrowheads="1"/>
          </p:cNvSpPr>
          <p:nvPr/>
        </p:nvSpPr>
        <p:spPr bwMode="auto">
          <a:xfrm>
            <a:off x="8135517" y="1109663"/>
            <a:ext cx="5207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solidFill>
                  <a:schemeClr val="accent4">
                    <a:lumMod val="75000"/>
                  </a:schemeClr>
                </a:solidFill>
              </a:rPr>
              <a:t>ARV2</a:t>
            </a:r>
          </a:p>
        </p:txBody>
      </p:sp>
      <p:grpSp>
        <p:nvGrpSpPr>
          <p:cNvPr id="133144" name="Group 133143">
            <a:extLst>
              <a:ext uri="{FF2B5EF4-FFF2-40B4-BE49-F238E27FC236}">
                <a16:creationId xmlns:a16="http://schemas.microsoft.com/office/drawing/2014/main" id="{66A93AFC-A70A-EC68-8B22-1CB0DEC156C6}"/>
              </a:ext>
            </a:extLst>
          </p:cNvPr>
          <p:cNvGrpSpPr/>
          <p:nvPr/>
        </p:nvGrpSpPr>
        <p:grpSpPr>
          <a:xfrm>
            <a:off x="-88899" y="-157765"/>
            <a:ext cx="2058224" cy="6532536"/>
            <a:chOff x="2666817" y="-130036"/>
            <a:chExt cx="2058224" cy="6532536"/>
          </a:xfrm>
        </p:grpSpPr>
        <p:sp>
          <p:nvSpPr>
            <p:cNvPr id="133145" name="Freeform 22">
              <a:extLst>
                <a:ext uri="{FF2B5EF4-FFF2-40B4-BE49-F238E27FC236}">
                  <a16:creationId xmlns:a16="http://schemas.microsoft.com/office/drawing/2014/main" id="{B7AD14CE-B3F9-A50C-6D04-8DC540C50418}"/>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33146" name="Freeform 23">
              <a:extLst>
                <a:ext uri="{FF2B5EF4-FFF2-40B4-BE49-F238E27FC236}">
                  <a16:creationId xmlns:a16="http://schemas.microsoft.com/office/drawing/2014/main" id="{48171D76-360E-4A6C-3BCA-D4F9AD78B5D6}"/>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3147" name="Freeform 24">
              <a:extLst>
                <a:ext uri="{FF2B5EF4-FFF2-40B4-BE49-F238E27FC236}">
                  <a16:creationId xmlns:a16="http://schemas.microsoft.com/office/drawing/2014/main" id="{5C78733A-9B2F-7D8D-90C1-2CE1FCA004DE}"/>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48" name="Oval 25">
              <a:extLst>
                <a:ext uri="{FF2B5EF4-FFF2-40B4-BE49-F238E27FC236}">
                  <a16:creationId xmlns:a16="http://schemas.microsoft.com/office/drawing/2014/main" id="{EB640B38-0C50-2F6A-2A8E-20F67843372A}"/>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33157" name="Oval 27">
              <a:extLst>
                <a:ext uri="{FF2B5EF4-FFF2-40B4-BE49-F238E27FC236}">
                  <a16:creationId xmlns:a16="http://schemas.microsoft.com/office/drawing/2014/main" id="{885EBDC2-7A58-0413-4590-AC0EB04813E4}"/>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33163" name="Freeform 28">
              <a:extLst>
                <a:ext uri="{FF2B5EF4-FFF2-40B4-BE49-F238E27FC236}">
                  <a16:creationId xmlns:a16="http://schemas.microsoft.com/office/drawing/2014/main" id="{4EDC7200-77D3-C660-EA66-F00840B0EB0A}"/>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3164" name="Group 43">
              <a:extLst>
                <a:ext uri="{FF2B5EF4-FFF2-40B4-BE49-F238E27FC236}">
                  <a16:creationId xmlns:a16="http://schemas.microsoft.com/office/drawing/2014/main" id="{CAB8FFB3-231D-2098-6294-31B6E77B2503}"/>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33219" name="Group 44">
                <a:extLst>
                  <a:ext uri="{FF2B5EF4-FFF2-40B4-BE49-F238E27FC236}">
                    <a16:creationId xmlns:a16="http://schemas.microsoft.com/office/drawing/2014/main" id="{48E8730F-9464-2F38-4298-ED52BD5E1E85}"/>
                  </a:ext>
                </a:extLst>
              </p:cNvPr>
              <p:cNvGrpSpPr>
                <a:grpSpLocks/>
              </p:cNvGrpSpPr>
              <p:nvPr/>
            </p:nvGrpSpPr>
            <p:grpSpPr bwMode="auto">
              <a:xfrm rot="5931601">
                <a:off x="2141" y="1278"/>
                <a:ext cx="379" cy="145"/>
                <a:chOff x="477" y="3679"/>
                <a:chExt cx="1067" cy="344"/>
              </a:xfrm>
              <a:grpFill/>
            </p:grpSpPr>
            <p:sp>
              <p:nvSpPr>
                <p:cNvPr id="133223" name="Oval 45">
                  <a:extLst>
                    <a:ext uri="{FF2B5EF4-FFF2-40B4-BE49-F238E27FC236}">
                      <a16:creationId xmlns:a16="http://schemas.microsoft.com/office/drawing/2014/main" id="{8FC8731E-A3A6-4BE1-47C1-D620A9410153}"/>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24" name="Rectangle 46">
                  <a:extLst>
                    <a:ext uri="{FF2B5EF4-FFF2-40B4-BE49-F238E27FC236}">
                      <a16:creationId xmlns:a16="http://schemas.microsoft.com/office/drawing/2014/main" id="{0E7791D8-CCE9-A5BE-FA82-5C3334C4CD4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220" name="Group 47">
                <a:extLst>
                  <a:ext uri="{FF2B5EF4-FFF2-40B4-BE49-F238E27FC236}">
                    <a16:creationId xmlns:a16="http://schemas.microsoft.com/office/drawing/2014/main" id="{775AACAF-4DE5-FBA0-D757-CD771CA5F605}"/>
                  </a:ext>
                </a:extLst>
              </p:cNvPr>
              <p:cNvGrpSpPr>
                <a:grpSpLocks/>
              </p:cNvGrpSpPr>
              <p:nvPr/>
            </p:nvGrpSpPr>
            <p:grpSpPr bwMode="auto">
              <a:xfrm rot="-4923204">
                <a:off x="1986" y="1264"/>
                <a:ext cx="381" cy="112"/>
                <a:chOff x="477" y="3679"/>
                <a:chExt cx="1067" cy="344"/>
              </a:xfrm>
              <a:grpFill/>
            </p:grpSpPr>
            <p:sp>
              <p:nvSpPr>
                <p:cNvPr id="133221" name="Oval 48">
                  <a:extLst>
                    <a:ext uri="{FF2B5EF4-FFF2-40B4-BE49-F238E27FC236}">
                      <a16:creationId xmlns:a16="http://schemas.microsoft.com/office/drawing/2014/main" id="{03362FE9-52EE-092F-EA35-EEE87004D53E}"/>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22" name="Rectangle 49">
                  <a:extLst>
                    <a:ext uri="{FF2B5EF4-FFF2-40B4-BE49-F238E27FC236}">
                      <a16:creationId xmlns:a16="http://schemas.microsoft.com/office/drawing/2014/main" id="{ECC08543-7910-5AFF-8514-5D07EB0C373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3165" name="Group 50">
              <a:extLst>
                <a:ext uri="{FF2B5EF4-FFF2-40B4-BE49-F238E27FC236}">
                  <a16:creationId xmlns:a16="http://schemas.microsoft.com/office/drawing/2014/main" id="{569D7F18-B816-A998-84C4-1F2F573FB6E1}"/>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33213" name="Group 51">
                <a:extLst>
                  <a:ext uri="{FF2B5EF4-FFF2-40B4-BE49-F238E27FC236}">
                    <a16:creationId xmlns:a16="http://schemas.microsoft.com/office/drawing/2014/main" id="{F33A3BA6-417B-1679-7619-CEAB0876B767}"/>
                  </a:ext>
                </a:extLst>
              </p:cNvPr>
              <p:cNvGrpSpPr>
                <a:grpSpLocks/>
              </p:cNvGrpSpPr>
              <p:nvPr/>
            </p:nvGrpSpPr>
            <p:grpSpPr bwMode="auto">
              <a:xfrm rot="5931601">
                <a:off x="2141" y="1278"/>
                <a:ext cx="379" cy="145"/>
                <a:chOff x="477" y="3679"/>
                <a:chExt cx="1067" cy="344"/>
              </a:xfrm>
              <a:grpFill/>
            </p:grpSpPr>
            <p:sp>
              <p:nvSpPr>
                <p:cNvPr id="133217" name="Oval 52">
                  <a:extLst>
                    <a:ext uri="{FF2B5EF4-FFF2-40B4-BE49-F238E27FC236}">
                      <a16:creationId xmlns:a16="http://schemas.microsoft.com/office/drawing/2014/main" id="{427AC55C-DC9C-578B-A04A-6A2B85F4872E}"/>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18" name="Rectangle 53">
                  <a:extLst>
                    <a:ext uri="{FF2B5EF4-FFF2-40B4-BE49-F238E27FC236}">
                      <a16:creationId xmlns:a16="http://schemas.microsoft.com/office/drawing/2014/main" id="{9D29712B-12F7-D3C3-D802-57D3E377CE39}"/>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214" name="Group 54">
                <a:extLst>
                  <a:ext uri="{FF2B5EF4-FFF2-40B4-BE49-F238E27FC236}">
                    <a16:creationId xmlns:a16="http://schemas.microsoft.com/office/drawing/2014/main" id="{97A81CE6-67C2-DCB1-501A-5A46ED9518DF}"/>
                  </a:ext>
                </a:extLst>
              </p:cNvPr>
              <p:cNvGrpSpPr>
                <a:grpSpLocks/>
              </p:cNvGrpSpPr>
              <p:nvPr/>
            </p:nvGrpSpPr>
            <p:grpSpPr bwMode="auto">
              <a:xfrm rot="-4923204">
                <a:off x="1986" y="1264"/>
                <a:ext cx="381" cy="112"/>
                <a:chOff x="477" y="3679"/>
                <a:chExt cx="1067" cy="344"/>
              </a:xfrm>
              <a:grpFill/>
            </p:grpSpPr>
            <p:sp>
              <p:nvSpPr>
                <p:cNvPr id="133215" name="Oval 55">
                  <a:extLst>
                    <a:ext uri="{FF2B5EF4-FFF2-40B4-BE49-F238E27FC236}">
                      <a16:creationId xmlns:a16="http://schemas.microsoft.com/office/drawing/2014/main" id="{71E56104-AFA5-61CB-2303-811A524A21C1}"/>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16" name="Rectangle 56">
                  <a:extLst>
                    <a:ext uri="{FF2B5EF4-FFF2-40B4-BE49-F238E27FC236}">
                      <a16:creationId xmlns:a16="http://schemas.microsoft.com/office/drawing/2014/main" id="{E6F06840-2F62-DF55-0983-D0FCDC0B935A}"/>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3166" name="Group 57">
              <a:extLst>
                <a:ext uri="{FF2B5EF4-FFF2-40B4-BE49-F238E27FC236}">
                  <a16:creationId xmlns:a16="http://schemas.microsoft.com/office/drawing/2014/main" id="{858BC03F-6BF4-4FFA-9EB5-F9B9996126D3}"/>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33207" name="Group 58">
                <a:extLst>
                  <a:ext uri="{FF2B5EF4-FFF2-40B4-BE49-F238E27FC236}">
                    <a16:creationId xmlns:a16="http://schemas.microsoft.com/office/drawing/2014/main" id="{1FC44274-F4CF-60CF-D886-812F10396AD5}"/>
                  </a:ext>
                </a:extLst>
              </p:cNvPr>
              <p:cNvGrpSpPr>
                <a:grpSpLocks/>
              </p:cNvGrpSpPr>
              <p:nvPr/>
            </p:nvGrpSpPr>
            <p:grpSpPr bwMode="auto">
              <a:xfrm rot="5931601">
                <a:off x="2141" y="1278"/>
                <a:ext cx="379" cy="145"/>
                <a:chOff x="477" y="3679"/>
                <a:chExt cx="1067" cy="344"/>
              </a:xfrm>
              <a:grpFill/>
            </p:grpSpPr>
            <p:sp>
              <p:nvSpPr>
                <p:cNvPr id="133211" name="Oval 59">
                  <a:extLst>
                    <a:ext uri="{FF2B5EF4-FFF2-40B4-BE49-F238E27FC236}">
                      <a16:creationId xmlns:a16="http://schemas.microsoft.com/office/drawing/2014/main" id="{E025CBAB-8E9C-C484-7CB6-F9194E69478A}"/>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12" name="Rectangle 60">
                  <a:extLst>
                    <a:ext uri="{FF2B5EF4-FFF2-40B4-BE49-F238E27FC236}">
                      <a16:creationId xmlns:a16="http://schemas.microsoft.com/office/drawing/2014/main" id="{ABD0259C-E63A-C0D6-C136-46C5A6A5EA02}"/>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208" name="Group 61">
                <a:extLst>
                  <a:ext uri="{FF2B5EF4-FFF2-40B4-BE49-F238E27FC236}">
                    <a16:creationId xmlns:a16="http://schemas.microsoft.com/office/drawing/2014/main" id="{7524A9DB-C770-14E8-4BE4-4E9CA15F2DC3}"/>
                  </a:ext>
                </a:extLst>
              </p:cNvPr>
              <p:cNvGrpSpPr>
                <a:grpSpLocks/>
              </p:cNvGrpSpPr>
              <p:nvPr/>
            </p:nvGrpSpPr>
            <p:grpSpPr bwMode="auto">
              <a:xfrm rot="-4923204">
                <a:off x="1986" y="1264"/>
                <a:ext cx="381" cy="112"/>
                <a:chOff x="477" y="3679"/>
                <a:chExt cx="1067" cy="344"/>
              </a:xfrm>
              <a:grpFill/>
            </p:grpSpPr>
            <p:sp>
              <p:nvSpPr>
                <p:cNvPr id="133209" name="Oval 62">
                  <a:extLst>
                    <a:ext uri="{FF2B5EF4-FFF2-40B4-BE49-F238E27FC236}">
                      <a16:creationId xmlns:a16="http://schemas.microsoft.com/office/drawing/2014/main" id="{A9E3A3E3-EFC5-6D49-6FC6-61C2CB1D74C6}"/>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10" name="Rectangle 63">
                  <a:extLst>
                    <a:ext uri="{FF2B5EF4-FFF2-40B4-BE49-F238E27FC236}">
                      <a16:creationId xmlns:a16="http://schemas.microsoft.com/office/drawing/2014/main" id="{7E47F992-74AD-9E87-A346-19F3565F23D0}"/>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33167" name="Line 64">
              <a:extLst>
                <a:ext uri="{FF2B5EF4-FFF2-40B4-BE49-F238E27FC236}">
                  <a16:creationId xmlns:a16="http://schemas.microsoft.com/office/drawing/2014/main" id="{27A41FC2-9183-4180-B7D8-860F848B44B6}"/>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68" name="Freeform 65">
              <a:extLst>
                <a:ext uri="{FF2B5EF4-FFF2-40B4-BE49-F238E27FC236}">
                  <a16:creationId xmlns:a16="http://schemas.microsoft.com/office/drawing/2014/main" id="{22690255-CAB6-0FD7-2477-8A24E85636D4}"/>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33169" name="Freeform 66">
              <a:extLst>
                <a:ext uri="{FF2B5EF4-FFF2-40B4-BE49-F238E27FC236}">
                  <a16:creationId xmlns:a16="http://schemas.microsoft.com/office/drawing/2014/main" id="{C8F3773C-BF19-C106-DE3D-2C0BC7359DA5}"/>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33170" name="Freeform 67">
              <a:extLst>
                <a:ext uri="{FF2B5EF4-FFF2-40B4-BE49-F238E27FC236}">
                  <a16:creationId xmlns:a16="http://schemas.microsoft.com/office/drawing/2014/main" id="{04E94B01-2719-3C42-EE5F-3C41B23B8760}"/>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71" name="Oval 68">
              <a:extLst>
                <a:ext uri="{FF2B5EF4-FFF2-40B4-BE49-F238E27FC236}">
                  <a16:creationId xmlns:a16="http://schemas.microsoft.com/office/drawing/2014/main" id="{42841A0F-4DD6-AB3A-EF2D-854B98DD089B}"/>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33172" name="Oval 69">
              <a:extLst>
                <a:ext uri="{FF2B5EF4-FFF2-40B4-BE49-F238E27FC236}">
                  <a16:creationId xmlns:a16="http://schemas.microsoft.com/office/drawing/2014/main" id="{42EE953E-9054-2DF3-5E20-B2469DFF7B3B}"/>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33173" name="Freeform 70">
              <a:extLst>
                <a:ext uri="{FF2B5EF4-FFF2-40B4-BE49-F238E27FC236}">
                  <a16:creationId xmlns:a16="http://schemas.microsoft.com/office/drawing/2014/main" id="{2C018052-22AE-0C45-30DF-641E63935728}"/>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74" name="Freeform 71">
              <a:extLst>
                <a:ext uri="{FF2B5EF4-FFF2-40B4-BE49-F238E27FC236}">
                  <a16:creationId xmlns:a16="http://schemas.microsoft.com/office/drawing/2014/main" id="{7A249EA7-A3BA-4E1C-C11E-52A3BA305FF6}"/>
                </a:ext>
              </a:extLst>
            </p:cNvPr>
            <p:cNvSpPr>
              <a:spLocks/>
            </p:cNvSpPr>
            <p:nvPr/>
          </p:nvSpPr>
          <p:spPr bwMode="auto">
            <a:xfrm rot="21441751">
              <a:off x="3809522" y="3230165"/>
              <a:ext cx="862606" cy="2728038"/>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 name="connsiteX0" fmla="*/ 6665 w 8833"/>
                <a:gd name="connsiteY0" fmla="*/ 0 h 9150"/>
                <a:gd name="connsiteX1" fmla="*/ 8504 w 8833"/>
                <a:gd name="connsiteY1" fmla="*/ 3386 h 9150"/>
                <a:gd name="connsiteX2" fmla="*/ 769 w 8833"/>
                <a:gd name="connsiteY2" fmla="*/ 6348 h 9150"/>
                <a:gd name="connsiteX3" fmla="*/ 799 w 8833"/>
                <a:gd name="connsiteY3" fmla="*/ 8995 h 9150"/>
                <a:gd name="connsiteX4" fmla="*/ 8638 w 8833"/>
                <a:gd name="connsiteY4" fmla="*/ 8423 h 9150"/>
                <a:gd name="connsiteX0" fmla="*/ 7102 w 9557"/>
                <a:gd name="connsiteY0" fmla="*/ 0 h 9376"/>
                <a:gd name="connsiteX1" fmla="*/ 9184 w 9557"/>
                <a:gd name="connsiteY1" fmla="*/ 3701 h 9376"/>
                <a:gd name="connsiteX2" fmla="*/ 427 w 9557"/>
                <a:gd name="connsiteY2" fmla="*/ 6938 h 9376"/>
                <a:gd name="connsiteX3" fmla="*/ 1809 w 9557"/>
                <a:gd name="connsiteY3" fmla="*/ 9104 h 9376"/>
                <a:gd name="connsiteX4" fmla="*/ 9335 w 9557"/>
                <a:gd name="connsiteY4" fmla="*/ 9205 h 9376"/>
                <a:gd name="connsiteX0" fmla="*/ 6985 w 9554"/>
                <a:gd name="connsiteY0" fmla="*/ 0 h 9818"/>
                <a:gd name="connsiteX1" fmla="*/ 9164 w 9554"/>
                <a:gd name="connsiteY1" fmla="*/ 3947 h 9818"/>
                <a:gd name="connsiteX2" fmla="*/ 1 w 9554"/>
                <a:gd name="connsiteY2" fmla="*/ 7400 h 9818"/>
                <a:gd name="connsiteX3" fmla="*/ 9322 w 9554"/>
                <a:gd name="connsiteY3" fmla="*/ 9818 h 9818"/>
                <a:gd name="connsiteX0" fmla="*/ 7360 w 10050"/>
                <a:gd name="connsiteY0" fmla="*/ 0 h 10000"/>
                <a:gd name="connsiteX1" fmla="*/ 9641 w 10050"/>
                <a:gd name="connsiteY1" fmla="*/ 4020 h 10000"/>
                <a:gd name="connsiteX2" fmla="*/ 0 w 10050"/>
                <a:gd name="connsiteY2" fmla="*/ 7872 h 10000"/>
                <a:gd name="connsiteX3" fmla="*/ 9806 w 10050"/>
                <a:gd name="connsiteY3" fmla="*/ 10000 h 10000"/>
                <a:gd name="connsiteX0" fmla="*/ 7537 w 10239"/>
                <a:gd name="connsiteY0" fmla="*/ 0 h 10000"/>
                <a:gd name="connsiteX1" fmla="*/ 9818 w 10239"/>
                <a:gd name="connsiteY1" fmla="*/ 4020 h 10000"/>
                <a:gd name="connsiteX2" fmla="*/ 0 w 10239"/>
                <a:gd name="connsiteY2" fmla="*/ 7842 h 10000"/>
                <a:gd name="connsiteX3" fmla="*/ 9983 w 10239"/>
                <a:gd name="connsiteY3" fmla="*/ 10000 h 10000"/>
                <a:gd name="connsiteX0" fmla="*/ 7537 w 10239"/>
                <a:gd name="connsiteY0" fmla="*/ 0 h 10000"/>
                <a:gd name="connsiteX1" fmla="*/ 9818 w 10239"/>
                <a:gd name="connsiteY1" fmla="*/ 4020 h 10000"/>
                <a:gd name="connsiteX2" fmla="*/ 0 w 10239"/>
                <a:gd name="connsiteY2" fmla="*/ 7842 h 10000"/>
                <a:gd name="connsiteX3" fmla="*/ 9983 w 10239"/>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0239" h="10000">
                  <a:moveTo>
                    <a:pt x="7537" y="0"/>
                  </a:moveTo>
                  <a:cubicBezTo>
                    <a:pt x="9289" y="1382"/>
                    <a:pt x="11074" y="2713"/>
                    <a:pt x="9818" y="4020"/>
                  </a:cubicBezTo>
                  <a:cubicBezTo>
                    <a:pt x="8562" y="5327"/>
                    <a:pt x="-27" y="6846"/>
                    <a:pt x="0" y="7842"/>
                  </a:cubicBezTo>
                  <a:cubicBezTo>
                    <a:pt x="27" y="8838"/>
                    <a:pt x="751" y="9804"/>
                    <a:pt x="9983" y="1000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33175" name="Group 73">
              <a:extLst>
                <a:ext uri="{FF2B5EF4-FFF2-40B4-BE49-F238E27FC236}">
                  <a16:creationId xmlns:a16="http://schemas.microsoft.com/office/drawing/2014/main" id="{70465533-69ED-6D57-0AEF-5841163DB8D6}"/>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33201" name="Group 74">
                <a:extLst>
                  <a:ext uri="{FF2B5EF4-FFF2-40B4-BE49-F238E27FC236}">
                    <a16:creationId xmlns:a16="http://schemas.microsoft.com/office/drawing/2014/main" id="{49353454-C480-3BF7-BD0A-35C83EBD84FE}"/>
                  </a:ext>
                </a:extLst>
              </p:cNvPr>
              <p:cNvGrpSpPr>
                <a:grpSpLocks/>
              </p:cNvGrpSpPr>
              <p:nvPr/>
            </p:nvGrpSpPr>
            <p:grpSpPr bwMode="auto">
              <a:xfrm rot="5931601">
                <a:off x="2141" y="1278"/>
                <a:ext cx="379" cy="145"/>
                <a:chOff x="477" y="3679"/>
                <a:chExt cx="1067" cy="344"/>
              </a:xfrm>
              <a:grpFill/>
            </p:grpSpPr>
            <p:sp>
              <p:nvSpPr>
                <p:cNvPr id="133205" name="Oval 75">
                  <a:extLst>
                    <a:ext uri="{FF2B5EF4-FFF2-40B4-BE49-F238E27FC236}">
                      <a16:creationId xmlns:a16="http://schemas.microsoft.com/office/drawing/2014/main" id="{D82C3C2F-A14B-DD97-A5B0-87E2532D8E8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06" name="Rectangle 76">
                  <a:extLst>
                    <a:ext uri="{FF2B5EF4-FFF2-40B4-BE49-F238E27FC236}">
                      <a16:creationId xmlns:a16="http://schemas.microsoft.com/office/drawing/2014/main" id="{8CC0D53F-FDBB-2607-8769-D4B01F26AA6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202" name="Group 77">
                <a:extLst>
                  <a:ext uri="{FF2B5EF4-FFF2-40B4-BE49-F238E27FC236}">
                    <a16:creationId xmlns:a16="http://schemas.microsoft.com/office/drawing/2014/main" id="{863F6ABA-AB34-DA39-D594-AB7662A1C493}"/>
                  </a:ext>
                </a:extLst>
              </p:cNvPr>
              <p:cNvGrpSpPr>
                <a:grpSpLocks/>
              </p:cNvGrpSpPr>
              <p:nvPr/>
            </p:nvGrpSpPr>
            <p:grpSpPr bwMode="auto">
              <a:xfrm rot="-4923204">
                <a:off x="1986" y="1264"/>
                <a:ext cx="381" cy="112"/>
                <a:chOff x="477" y="3679"/>
                <a:chExt cx="1067" cy="344"/>
              </a:xfrm>
              <a:grpFill/>
            </p:grpSpPr>
            <p:sp>
              <p:nvSpPr>
                <p:cNvPr id="133203" name="Oval 78">
                  <a:extLst>
                    <a:ext uri="{FF2B5EF4-FFF2-40B4-BE49-F238E27FC236}">
                      <a16:creationId xmlns:a16="http://schemas.microsoft.com/office/drawing/2014/main" id="{2DD31972-DE06-9180-636B-AB2497CB262B}"/>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04" name="Rectangle 79">
                  <a:extLst>
                    <a:ext uri="{FF2B5EF4-FFF2-40B4-BE49-F238E27FC236}">
                      <a16:creationId xmlns:a16="http://schemas.microsoft.com/office/drawing/2014/main" id="{D95B849A-DD40-4B3C-3740-4AB9D1ADA602}"/>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3176" name="Group 80">
              <a:extLst>
                <a:ext uri="{FF2B5EF4-FFF2-40B4-BE49-F238E27FC236}">
                  <a16:creationId xmlns:a16="http://schemas.microsoft.com/office/drawing/2014/main" id="{485F21BE-6AF9-195F-D036-33CB1D8043F1}"/>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33195" name="Group 81">
                <a:extLst>
                  <a:ext uri="{FF2B5EF4-FFF2-40B4-BE49-F238E27FC236}">
                    <a16:creationId xmlns:a16="http://schemas.microsoft.com/office/drawing/2014/main" id="{2112A836-5AC6-1BF1-E5C6-B93A6D4CC3F3}"/>
                  </a:ext>
                </a:extLst>
              </p:cNvPr>
              <p:cNvGrpSpPr>
                <a:grpSpLocks/>
              </p:cNvGrpSpPr>
              <p:nvPr/>
            </p:nvGrpSpPr>
            <p:grpSpPr bwMode="auto">
              <a:xfrm rot="5931601">
                <a:off x="2141" y="1278"/>
                <a:ext cx="379" cy="145"/>
                <a:chOff x="477" y="3679"/>
                <a:chExt cx="1067" cy="344"/>
              </a:xfrm>
              <a:grpFill/>
            </p:grpSpPr>
            <p:sp>
              <p:nvSpPr>
                <p:cNvPr id="133199" name="Oval 82">
                  <a:extLst>
                    <a:ext uri="{FF2B5EF4-FFF2-40B4-BE49-F238E27FC236}">
                      <a16:creationId xmlns:a16="http://schemas.microsoft.com/office/drawing/2014/main" id="{2D0745C2-8AFF-C69E-45AA-78E186BC13E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00" name="Rectangle 83">
                  <a:extLst>
                    <a:ext uri="{FF2B5EF4-FFF2-40B4-BE49-F238E27FC236}">
                      <a16:creationId xmlns:a16="http://schemas.microsoft.com/office/drawing/2014/main" id="{558D99C4-9E47-6079-2A5F-C24AE05884F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196" name="Group 84">
                <a:extLst>
                  <a:ext uri="{FF2B5EF4-FFF2-40B4-BE49-F238E27FC236}">
                    <a16:creationId xmlns:a16="http://schemas.microsoft.com/office/drawing/2014/main" id="{1A452971-DB68-0322-F073-B0AD2A6C3411}"/>
                  </a:ext>
                </a:extLst>
              </p:cNvPr>
              <p:cNvGrpSpPr>
                <a:grpSpLocks/>
              </p:cNvGrpSpPr>
              <p:nvPr/>
            </p:nvGrpSpPr>
            <p:grpSpPr bwMode="auto">
              <a:xfrm rot="-4923204">
                <a:off x="1986" y="1264"/>
                <a:ext cx="381" cy="112"/>
                <a:chOff x="477" y="3679"/>
                <a:chExt cx="1067" cy="344"/>
              </a:xfrm>
              <a:grpFill/>
            </p:grpSpPr>
            <p:sp>
              <p:nvSpPr>
                <p:cNvPr id="133197" name="Oval 85">
                  <a:extLst>
                    <a:ext uri="{FF2B5EF4-FFF2-40B4-BE49-F238E27FC236}">
                      <a16:creationId xmlns:a16="http://schemas.microsoft.com/office/drawing/2014/main" id="{B7D4520E-E0EA-E59F-7F92-502E77E5B64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98" name="Rectangle 86">
                  <a:extLst>
                    <a:ext uri="{FF2B5EF4-FFF2-40B4-BE49-F238E27FC236}">
                      <a16:creationId xmlns:a16="http://schemas.microsoft.com/office/drawing/2014/main" id="{13D42E83-7D9C-D41B-CE3D-F969F5511EBC}"/>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3177" name="Group 87">
              <a:extLst>
                <a:ext uri="{FF2B5EF4-FFF2-40B4-BE49-F238E27FC236}">
                  <a16:creationId xmlns:a16="http://schemas.microsoft.com/office/drawing/2014/main" id="{E051D640-4982-A9DB-E7C9-70961A68D186}"/>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33188" name="Group 88">
                <a:extLst>
                  <a:ext uri="{FF2B5EF4-FFF2-40B4-BE49-F238E27FC236}">
                    <a16:creationId xmlns:a16="http://schemas.microsoft.com/office/drawing/2014/main" id="{9B8B5B00-0D8F-7B14-2659-C8E9C62C246B}"/>
                  </a:ext>
                </a:extLst>
              </p:cNvPr>
              <p:cNvGrpSpPr>
                <a:grpSpLocks/>
              </p:cNvGrpSpPr>
              <p:nvPr/>
            </p:nvGrpSpPr>
            <p:grpSpPr bwMode="auto">
              <a:xfrm rot="5931601">
                <a:off x="2141" y="1278"/>
                <a:ext cx="379" cy="145"/>
                <a:chOff x="477" y="3679"/>
                <a:chExt cx="1067" cy="344"/>
              </a:xfrm>
              <a:grpFill/>
            </p:grpSpPr>
            <p:sp>
              <p:nvSpPr>
                <p:cNvPr id="133192" name="Oval 89">
                  <a:extLst>
                    <a:ext uri="{FF2B5EF4-FFF2-40B4-BE49-F238E27FC236}">
                      <a16:creationId xmlns:a16="http://schemas.microsoft.com/office/drawing/2014/main" id="{662FB926-1058-253D-91C2-BAEA279A50A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94" name="Rectangle 90">
                  <a:extLst>
                    <a:ext uri="{FF2B5EF4-FFF2-40B4-BE49-F238E27FC236}">
                      <a16:creationId xmlns:a16="http://schemas.microsoft.com/office/drawing/2014/main" id="{C2563375-1559-2AF0-A7C5-E74C10143720}"/>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189" name="Group 91">
                <a:extLst>
                  <a:ext uri="{FF2B5EF4-FFF2-40B4-BE49-F238E27FC236}">
                    <a16:creationId xmlns:a16="http://schemas.microsoft.com/office/drawing/2014/main" id="{EE98D8B3-14EB-08D0-9F3D-A397E205BAE6}"/>
                  </a:ext>
                </a:extLst>
              </p:cNvPr>
              <p:cNvGrpSpPr>
                <a:grpSpLocks/>
              </p:cNvGrpSpPr>
              <p:nvPr/>
            </p:nvGrpSpPr>
            <p:grpSpPr bwMode="auto">
              <a:xfrm rot="-4923204">
                <a:off x="1986" y="1264"/>
                <a:ext cx="381" cy="112"/>
                <a:chOff x="477" y="3679"/>
                <a:chExt cx="1067" cy="344"/>
              </a:xfrm>
              <a:grpFill/>
            </p:grpSpPr>
            <p:sp>
              <p:nvSpPr>
                <p:cNvPr id="133190" name="Oval 92">
                  <a:extLst>
                    <a:ext uri="{FF2B5EF4-FFF2-40B4-BE49-F238E27FC236}">
                      <a16:creationId xmlns:a16="http://schemas.microsoft.com/office/drawing/2014/main" id="{3FA29F7F-BB90-B9C5-CD84-7B051A36BC2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91" name="Rectangle 93">
                  <a:extLst>
                    <a:ext uri="{FF2B5EF4-FFF2-40B4-BE49-F238E27FC236}">
                      <a16:creationId xmlns:a16="http://schemas.microsoft.com/office/drawing/2014/main" id="{25BC352C-D5B1-33B0-7990-499A128C4E33}"/>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33178" name="Group 94">
              <a:extLst>
                <a:ext uri="{FF2B5EF4-FFF2-40B4-BE49-F238E27FC236}">
                  <a16:creationId xmlns:a16="http://schemas.microsoft.com/office/drawing/2014/main" id="{BCBCC20B-476B-AF0E-2604-720B77D15EBE}"/>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33182" name="Group 95">
                <a:extLst>
                  <a:ext uri="{FF2B5EF4-FFF2-40B4-BE49-F238E27FC236}">
                    <a16:creationId xmlns:a16="http://schemas.microsoft.com/office/drawing/2014/main" id="{860C237B-7612-A9CD-9E15-8A06E76C4857}"/>
                  </a:ext>
                </a:extLst>
              </p:cNvPr>
              <p:cNvGrpSpPr>
                <a:grpSpLocks/>
              </p:cNvGrpSpPr>
              <p:nvPr/>
            </p:nvGrpSpPr>
            <p:grpSpPr bwMode="auto">
              <a:xfrm rot="5931601">
                <a:off x="2141" y="1278"/>
                <a:ext cx="379" cy="145"/>
                <a:chOff x="477" y="3679"/>
                <a:chExt cx="1067" cy="344"/>
              </a:xfrm>
              <a:grpFill/>
            </p:grpSpPr>
            <p:sp>
              <p:nvSpPr>
                <p:cNvPr id="133186" name="Oval 96">
                  <a:extLst>
                    <a:ext uri="{FF2B5EF4-FFF2-40B4-BE49-F238E27FC236}">
                      <a16:creationId xmlns:a16="http://schemas.microsoft.com/office/drawing/2014/main" id="{2C910ABB-16E3-6B5D-40DB-6CCEA35CD29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87" name="Rectangle 97">
                  <a:extLst>
                    <a:ext uri="{FF2B5EF4-FFF2-40B4-BE49-F238E27FC236}">
                      <a16:creationId xmlns:a16="http://schemas.microsoft.com/office/drawing/2014/main" id="{089D2AEE-55E9-9726-88FF-094273A81BE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33183" name="Group 98">
                <a:extLst>
                  <a:ext uri="{FF2B5EF4-FFF2-40B4-BE49-F238E27FC236}">
                    <a16:creationId xmlns:a16="http://schemas.microsoft.com/office/drawing/2014/main" id="{A9E8AB32-2CC8-A6AB-5DEF-82A7B49CC445}"/>
                  </a:ext>
                </a:extLst>
              </p:cNvPr>
              <p:cNvGrpSpPr>
                <a:grpSpLocks/>
              </p:cNvGrpSpPr>
              <p:nvPr/>
            </p:nvGrpSpPr>
            <p:grpSpPr bwMode="auto">
              <a:xfrm rot="-4923204">
                <a:off x="1986" y="1264"/>
                <a:ext cx="381" cy="112"/>
                <a:chOff x="477" y="3679"/>
                <a:chExt cx="1067" cy="344"/>
              </a:xfrm>
              <a:grpFill/>
            </p:grpSpPr>
            <p:sp>
              <p:nvSpPr>
                <p:cNvPr id="133184" name="Oval 99">
                  <a:extLst>
                    <a:ext uri="{FF2B5EF4-FFF2-40B4-BE49-F238E27FC236}">
                      <a16:creationId xmlns:a16="http://schemas.microsoft.com/office/drawing/2014/main" id="{166A9BFB-14C6-0805-FC33-87E464F91614}"/>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85" name="Rectangle 100">
                  <a:extLst>
                    <a:ext uri="{FF2B5EF4-FFF2-40B4-BE49-F238E27FC236}">
                      <a16:creationId xmlns:a16="http://schemas.microsoft.com/office/drawing/2014/main" id="{BB3C8979-DF3B-D922-8A88-A36D9EB2FE2D}"/>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33179" name="Line 101">
              <a:extLst>
                <a:ext uri="{FF2B5EF4-FFF2-40B4-BE49-F238E27FC236}">
                  <a16:creationId xmlns:a16="http://schemas.microsoft.com/office/drawing/2014/main" id="{614576BA-0151-3CE3-3B98-08F532BF8D79}"/>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80" name="Freeform 102">
              <a:extLst>
                <a:ext uri="{FF2B5EF4-FFF2-40B4-BE49-F238E27FC236}">
                  <a16:creationId xmlns:a16="http://schemas.microsoft.com/office/drawing/2014/main" id="{669113A8-6A7D-6F7C-5DDC-36A2A71511A7}"/>
                </a:ext>
              </a:extLst>
            </p:cNvPr>
            <p:cNvSpPr>
              <a:spLocks/>
            </p:cNvSpPr>
            <p:nvPr/>
          </p:nvSpPr>
          <p:spPr bwMode="auto">
            <a:xfrm rot="5304587">
              <a:off x="1381292" y="3490417"/>
              <a:ext cx="4620175" cy="1203992"/>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 name="connsiteX0" fmla="*/ 0 w 11151"/>
                <a:gd name="connsiteY0" fmla="*/ 5533 h 7039"/>
                <a:gd name="connsiteX1" fmla="*/ 2633 w 11151"/>
                <a:gd name="connsiteY1" fmla="*/ 6870 h 7039"/>
                <a:gd name="connsiteX2" fmla="*/ 5000 w 11151"/>
                <a:gd name="connsiteY2" fmla="*/ 2160 h 7039"/>
                <a:gd name="connsiteX3" fmla="*/ 7106 w 11151"/>
                <a:gd name="connsiteY3" fmla="*/ 1491 h 7039"/>
                <a:gd name="connsiteX4" fmla="*/ 11151 w 11151"/>
                <a:gd name="connsiteY4" fmla="*/ 0 h 7039"/>
                <a:gd name="connsiteX0" fmla="*/ 0 w 9860"/>
                <a:gd name="connsiteY0" fmla="*/ 8243 h 10383"/>
                <a:gd name="connsiteX1" fmla="*/ 2361 w 9860"/>
                <a:gd name="connsiteY1" fmla="*/ 10143 h 10383"/>
                <a:gd name="connsiteX2" fmla="*/ 4484 w 9860"/>
                <a:gd name="connsiteY2" fmla="*/ 3452 h 10383"/>
                <a:gd name="connsiteX3" fmla="*/ 6373 w 9860"/>
                <a:gd name="connsiteY3" fmla="*/ 2501 h 10383"/>
                <a:gd name="connsiteX4" fmla="*/ 9860 w 9860"/>
                <a:gd name="connsiteY4" fmla="*/ 0 h 10383"/>
                <a:gd name="connsiteX0" fmla="*/ 0 w 10000"/>
                <a:gd name="connsiteY0" fmla="*/ 7939 h 10000"/>
                <a:gd name="connsiteX1" fmla="*/ 2395 w 10000"/>
                <a:gd name="connsiteY1" fmla="*/ 9769 h 10000"/>
                <a:gd name="connsiteX2" fmla="*/ 4548 w 10000"/>
                <a:gd name="connsiteY2" fmla="*/ 3325 h 10000"/>
                <a:gd name="connsiteX3" fmla="*/ 6463 w 10000"/>
                <a:gd name="connsiteY3" fmla="*/ 2409 h 10000"/>
                <a:gd name="connsiteX4" fmla="*/ 10000 w 10000"/>
                <a:gd name="connsiteY4" fmla="*/ 0 h 10000"/>
                <a:gd name="connsiteX0" fmla="*/ 0 w 10000"/>
                <a:gd name="connsiteY0" fmla="*/ 7939 h 10000"/>
                <a:gd name="connsiteX1" fmla="*/ 2395 w 10000"/>
                <a:gd name="connsiteY1" fmla="*/ 9769 h 10000"/>
                <a:gd name="connsiteX2" fmla="*/ 4548 w 10000"/>
                <a:gd name="connsiteY2" fmla="*/ 3325 h 10000"/>
                <a:gd name="connsiteX3" fmla="*/ 6463 w 10000"/>
                <a:gd name="connsiteY3" fmla="*/ 2409 h 10000"/>
                <a:gd name="connsiteX4" fmla="*/ 10000 w 10000"/>
                <a:gd name="connsiteY4" fmla="*/ 0 h 10000"/>
                <a:gd name="connsiteX0" fmla="*/ 0 w 10000"/>
                <a:gd name="connsiteY0" fmla="*/ 7939 h 10000"/>
                <a:gd name="connsiteX1" fmla="*/ 2395 w 10000"/>
                <a:gd name="connsiteY1" fmla="*/ 9769 h 10000"/>
                <a:gd name="connsiteX2" fmla="*/ 4548 w 10000"/>
                <a:gd name="connsiteY2" fmla="*/ 3325 h 10000"/>
                <a:gd name="connsiteX3" fmla="*/ 6605 w 10000"/>
                <a:gd name="connsiteY3" fmla="*/ 2739 h 10000"/>
                <a:gd name="connsiteX4" fmla="*/ 10000 w 10000"/>
                <a:gd name="connsiteY4" fmla="*/ 0 h 10000"/>
                <a:gd name="connsiteX0" fmla="*/ 0 w 10000"/>
                <a:gd name="connsiteY0" fmla="*/ 7939 h 10000"/>
                <a:gd name="connsiteX1" fmla="*/ 2395 w 10000"/>
                <a:gd name="connsiteY1" fmla="*/ 9769 h 10000"/>
                <a:gd name="connsiteX2" fmla="*/ 4548 w 10000"/>
                <a:gd name="connsiteY2" fmla="*/ 3325 h 10000"/>
                <a:gd name="connsiteX3" fmla="*/ 6606 w 10000"/>
                <a:gd name="connsiteY3" fmla="*/ 2582 h 10000"/>
                <a:gd name="connsiteX4" fmla="*/ 10000 w 10000"/>
                <a:gd name="connsiteY4" fmla="*/ 0 h 10000"/>
                <a:gd name="connsiteX0" fmla="*/ 0 w 10000"/>
                <a:gd name="connsiteY0" fmla="*/ 7939 h 10000"/>
                <a:gd name="connsiteX1" fmla="*/ 2395 w 10000"/>
                <a:gd name="connsiteY1" fmla="*/ 9769 h 10000"/>
                <a:gd name="connsiteX2" fmla="*/ 4548 w 10000"/>
                <a:gd name="connsiteY2" fmla="*/ 3325 h 10000"/>
                <a:gd name="connsiteX3" fmla="*/ 10000 w 10000"/>
                <a:gd name="connsiteY3" fmla="*/ 0 h 10000"/>
                <a:gd name="connsiteX0" fmla="*/ 0 w 10000"/>
                <a:gd name="connsiteY0" fmla="*/ 7939 h 10000"/>
                <a:gd name="connsiteX1" fmla="*/ 2395 w 10000"/>
                <a:gd name="connsiteY1" fmla="*/ 9769 h 10000"/>
                <a:gd name="connsiteX2" fmla="*/ 4548 w 10000"/>
                <a:gd name="connsiteY2" fmla="*/ 3325 h 10000"/>
                <a:gd name="connsiteX3" fmla="*/ 7849 w 10000"/>
                <a:gd name="connsiteY3" fmla="*/ 2497 h 10000"/>
                <a:gd name="connsiteX4" fmla="*/ 10000 w 10000"/>
                <a:gd name="connsiteY4" fmla="*/ 0 h 10000"/>
                <a:gd name="connsiteX0" fmla="*/ 0 w 10000"/>
                <a:gd name="connsiteY0" fmla="*/ 7939 h 10000"/>
                <a:gd name="connsiteX1" fmla="*/ 2395 w 10000"/>
                <a:gd name="connsiteY1" fmla="*/ 9769 h 10000"/>
                <a:gd name="connsiteX2" fmla="*/ 4548 w 10000"/>
                <a:gd name="connsiteY2" fmla="*/ 3325 h 10000"/>
                <a:gd name="connsiteX3" fmla="*/ 7849 w 10000"/>
                <a:gd name="connsiteY3" fmla="*/ 2497 h 10000"/>
                <a:gd name="connsiteX4" fmla="*/ 10000 w 10000"/>
                <a:gd name="connsiteY4" fmla="*/ 0 h 10000"/>
                <a:gd name="connsiteX0" fmla="*/ 0 w 10000"/>
                <a:gd name="connsiteY0" fmla="*/ 7939 h 9855"/>
                <a:gd name="connsiteX1" fmla="*/ 2395 w 10000"/>
                <a:gd name="connsiteY1" fmla="*/ 9769 h 9855"/>
                <a:gd name="connsiteX2" fmla="*/ 4548 w 10000"/>
                <a:gd name="connsiteY2" fmla="*/ 3325 h 9855"/>
                <a:gd name="connsiteX3" fmla="*/ 7849 w 10000"/>
                <a:gd name="connsiteY3" fmla="*/ 2497 h 9855"/>
                <a:gd name="connsiteX4" fmla="*/ 10000 w 10000"/>
                <a:gd name="connsiteY4" fmla="*/ 0 h 9855"/>
                <a:gd name="connsiteX0" fmla="*/ 0 w 10000"/>
                <a:gd name="connsiteY0" fmla="*/ 8056 h 10086"/>
                <a:gd name="connsiteX1" fmla="*/ 2395 w 10000"/>
                <a:gd name="connsiteY1" fmla="*/ 9913 h 10086"/>
                <a:gd name="connsiteX2" fmla="*/ 4548 w 10000"/>
                <a:gd name="connsiteY2" fmla="*/ 3374 h 10086"/>
                <a:gd name="connsiteX3" fmla="*/ 7849 w 10000"/>
                <a:gd name="connsiteY3" fmla="*/ 2534 h 10086"/>
                <a:gd name="connsiteX4" fmla="*/ 10000 w 10000"/>
                <a:gd name="connsiteY4" fmla="*/ 0 h 10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86">
                  <a:moveTo>
                    <a:pt x="0" y="8056"/>
                  </a:moveTo>
                  <a:cubicBezTo>
                    <a:pt x="817" y="9377"/>
                    <a:pt x="1626" y="10536"/>
                    <a:pt x="2395" y="9913"/>
                  </a:cubicBezTo>
                  <a:cubicBezTo>
                    <a:pt x="3164" y="9290"/>
                    <a:pt x="3627" y="4842"/>
                    <a:pt x="4548" y="3374"/>
                  </a:cubicBezTo>
                  <a:cubicBezTo>
                    <a:pt x="5469" y="1906"/>
                    <a:pt x="6940" y="3096"/>
                    <a:pt x="7849" y="2534"/>
                  </a:cubicBezTo>
                  <a:cubicBezTo>
                    <a:pt x="8758" y="1972"/>
                    <a:pt x="9636" y="196"/>
                    <a:pt x="10000"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33181" name="Freeform 66">
              <a:extLst>
                <a:ext uri="{FF2B5EF4-FFF2-40B4-BE49-F238E27FC236}">
                  <a16:creationId xmlns:a16="http://schemas.microsoft.com/office/drawing/2014/main" id="{616D8B6C-28AC-F9E0-E003-7CB04E76AAE5}"/>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33225" name="AutoShape 47">
            <a:extLst>
              <a:ext uri="{FF2B5EF4-FFF2-40B4-BE49-F238E27FC236}">
                <a16:creationId xmlns:a16="http://schemas.microsoft.com/office/drawing/2014/main" id="{2FE110C3-682F-7B28-2292-312B516EE236}"/>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26" name="Freeform: Shape 133225">
            <a:extLst>
              <a:ext uri="{FF2B5EF4-FFF2-40B4-BE49-F238E27FC236}">
                <a16:creationId xmlns:a16="http://schemas.microsoft.com/office/drawing/2014/main" id="{DEBBFB70-69FB-8484-41C0-537A2EE1689F}"/>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227" name="Freeform: Shape 133226">
            <a:extLst>
              <a:ext uri="{FF2B5EF4-FFF2-40B4-BE49-F238E27FC236}">
                <a16:creationId xmlns:a16="http://schemas.microsoft.com/office/drawing/2014/main" id="{01A3ACB0-86C1-6F1F-24D6-CDBF6B68D919}"/>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228" name="Freeform: Shape 133227">
            <a:extLst>
              <a:ext uri="{FF2B5EF4-FFF2-40B4-BE49-F238E27FC236}">
                <a16:creationId xmlns:a16="http://schemas.microsoft.com/office/drawing/2014/main" id="{5405288A-B458-11F8-AE32-D892FC06F6F3}"/>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229" name="TextBox 133228">
            <a:extLst>
              <a:ext uri="{FF2B5EF4-FFF2-40B4-BE49-F238E27FC236}">
                <a16:creationId xmlns:a16="http://schemas.microsoft.com/office/drawing/2014/main" id="{70EFA46C-7C6F-BF2D-D754-48816A6E2F22}"/>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33230" name="TextBox 133229">
            <a:extLst>
              <a:ext uri="{FF2B5EF4-FFF2-40B4-BE49-F238E27FC236}">
                <a16:creationId xmlns:a16="http://schemas.microsoft.com/office/drawing/2014/main" id="{6D4A5DC5-99F8-E87C-8691-E4637FC43790}"/>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33231" name="Freeform: Shape 133230">
            <a:extLst>
              <a:ext uri="{FF2B5EF4-FFF2-40B4-BE49-F238E27FC236}">
                <a16:creationId xmlns:a16="http://schemas.microsoft.com/office/drawing/2014/main" id="{1CCB2DA1-1A27-812D-FF48-D6E6ECD78687}"/>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4">
                  <a:lumMod val="40000"/>
                  <a:lumOff val="60000"/>
                  <a:alpha val="35000"/>
                </a:schemeClr>
              </a:gs>
              <a:gs pos="0">
                <a:schemeClr val="accent4">
                  <a:lumMod val="60000"/>
                  <a:lumOff val="40000"/>
                  <a:alpha val="73000"/>
                </a:schemeClr>
              </a:gs>
              <a:gs pos="100000">
                <a:schemeClr val="accent4">
                  <a:lumMod val="20000"/>
                  <a:lumOff val="80000"/>
                  <a:alpha val="25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3232" name="Rectangle: Rounded Corners 133231">
            <a:extLst>
              <a:ext uri="{FF2B5EF4-FFF2-40B4-BE49-F238E27FC236}">
                <a16:creationId xmlns:a16="http://schemas.microsoft.com/office/drawing/2014/main" id="{BFADD50D-8A5B-66C9-EBCC-68C375AC0744}"/>
              </a:ext>
            </a:extLst>
          </p:cNvPr>
          <p:cNvSpPr/>
          <p:nvPr/>
        </p:nvSpPr>
        <p:spPr>
          <a:xfrm>
            <a:off x="4141639"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233" name="Rectangle: Rounded Corners 133232">
            <a:extLst>
              <a:ext uri="{FF2B5EF4-FFF2-40B4-BE49-F238E27FC236}">
                <a16:creationId xmlns:a16="http://schemas.microsoft.com/office/drawing/2014/main" id="{8294697B-5D5D-4CFA-BD7E-15DDA115073C}"/>
              </a:ext>
            </a:extLst>
          </p:cNvPr>
          <p:cNvSpPr/>
          <p:nvPr/>
        </p:nvSpPr>
        <p:spPr>
          <a:xfrm>
            <a:off x="5330191"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3162" name="Oval 42">
            <a:extLst>
              <a:ext uri="{FF2B5EF4-FFF2-40B4-BE49-F238E27FC236}">
                <a16:creationId xmlns:a16="http://schemas.microsoft.com/office/drawing/2014/main" id="{2A851F81-2A77-43BA-A785-0C8BFA4F993C}"/>
              </a:ext>
            </a:extLst>
          </p:cNvPr>
          <p:cNvSpPr>
            <a:spLocks noChangeArrowheads="1"/>
          </p:cNvSpPr>
          <p:nvPr/>
        </p:nvSpPr>
        <p:spPr bwMode="auto">
          <a:xfrm>
            <a:off x="1547813" y="6259513"/>
            <a:ext cx="215900" cy="287337"/>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78" name="AutoShape 258">
            <a:extLst>
              <a:ext uri="{FF2B5EF4-FFF2-40B4-BE49-F238E27FC236}">
                <a16:creationId xmlns:a16="http://schemas.microsoft.com/office/drawing/2014/main" id="{B190682E-0BE8-46F0-BACE-B8DE14C205D5}"/>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79" name="AutoShape 259">
            <a:extLst>
              <a:ext uri="{FF2B5EF4-FFF2-40B4-BE49-F238E27FC236}">
                <a16:creationId xmlns:a16="http://schemas.microsoft.com/office/drawing/2014/main" id="{CC6C1083-59CD-48DC-BB04-BCD83082537C}"/>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80" name="AutoShape 260">
            <a:extLst>
              <a:ext uri="{FF2B5EF4-FFF2-40B4-BE49-F238E27FC236}">
                <a16:creationId xmlns:a16="http://schemas.microsoft.com/office/drawing/2014/main" id="{04CCBCBB-E59B-4E78-B8F0-3A6790F88C71}"/>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34" name="Text Box 184">
            <a:extLst>
              <a:ext uri="{FF2B5EF4-FFF2-40B4-BE49-F238E27FC236}">
                <a16:creationId xmlns:a16="http://schemas.microsoft.com/office/drawing/2014/main" id="{C750E3A7-32FB-4F24-E5E4-5E2CD13ACDA8}"/>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33272" name="Text Box 152">
            <a:extLst>
              <a:ext uri="{FF2B5EF4-FFF2-40B4-BE49-F238E27FC236}">
                <a16:creationId xmlns:a16="http://schemas.microsoft.com/office/drawing/2014/main" id="{00F234DB-A0EC-4294-8EDE-48102EB83B60}"/>
              </a:ext>
            </a:extLst>
          </p:cNvPr>
          <p:cNvSpPr txBox="1">
            <a:spLocks noChangeArrowheads="1"/>
          </p:cNvSpPr>
          <p:nvPr/>
        </p:nvSpPr>
        <p:spPr bwMode="auto">
          <a:xfrm>
            <a:off x="0" y="0"/>
            <a:ext cx="3892550" cy="366713"/>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DEPTH OF MUs</a:t>
            </a:r>
          </a:p>
        </p:txBody>
      </p:sp>
    </p:spTree>
    <p:extLst>
      <p:ext uri="{BB962C8B-B14F-4D97-AF65-F5344CB8AC3E}">
        <p14:creationId xmlns:p14="http://schemas.microsoft.com/office/powerpoint/2010/main" val="2763984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1.94444E-6 -3.98844E-6 C -0.0033 0.01596 -0.01337 0.07006 -0.01944 0.09619 C -0.02552 0.12255 -0.03212 0.1385 -0.03611 0.15746 C -0.0401 0.17642 -0.04323 0.19261 -0.0434 0.21018 C -0.04357 0.22775 -0.04305 0.24555 -0.03715 0.26289 C -0.03125 0.28024 -0.02066 0.2955 -0.00798 0.31492 C 0.00452 0.33411 0.02882 0.35862 0.03924 0.37781 C 0.04965 0.397 0.05174 0.40902 0.05486 0.43029 C 0.05834 0.45156 0.05538 0.46891 0.05868 0.5059 C 0.06181 0.54289 0.06615 0.61041 0.07327 0.65156 C 0.08073 0.69272 0.09601 0.73203 0.10209 0.75307 " pathEditMode="relative" rAng="0" ptsTypes="aaaaaaaaaaa">
                                      <p:cBhvr>
                                        <p:cTn id="6" dur="2000" fill="hold"/>
                                        <p:tgtEl>
                                          <p:spTgt spid="133378"/>
                                        </p:tgtEl>
                                        <p:attrNameLst>
                                          <p:attrName>ppt_x</p:attrName>
                                          <p:attrName>ppt_y</p:attrName>
                                        </p:attrNameLst>
                                      </p:cBhvr>
                                      <p:rCtr x="2917" y="37642"/>
                                    </p:animMotion>
                                  </p:childTnLst>
                                </p:cTn>
                              </p:par>
                              <p:par>
                                <p:cTn id="7" presetID="0" presetClass="path" presetSubtype="0" accel="50000" decel="50000" fill="remove" nodeType="withEffect">
                                  <p:stCondLst>
                                    <p:cond delay="2000"/>
                                  </p:stCondLst>
                                  <p:childTnLst>
                                    <p:animMotion origin="layout" path="M -1.94444E-6 -9.24855E-7 C -0.00538 0.02821 -0.01059 0.05642 -0.01753 0.08671 C -0.02448 0.11723 -0.03698 0.15676 -0.04132 0.1822 C -0.04566 0.20763 -0.0467 0.22012 -0.04357 0.23954 C -0.04045 0.25873 -0.03403 0.27769 -0.02205 0.29873 C -0.01007 0.31977 0.01632 0.34752 0.02795 0.36463 C 0.03959 0.38174 0.04271 0.38728 0.0474 0.40162 C 0.05191 0.41595 0.05417 0.43283 0.05573 0.45064 C 0.05712 0.46844 0.05504 0.47769 0.05712 0.50913 C 0.0592 0.54058 0.06181 0.59838 0.06875 0.63908 C 0.0757 0.67954 0.09254 0.72925 0.09896 0.75306 " pathEditMode="relative" rAng="0" ptsTypes="aaaaaaaaaaa">
                                      <p:cBhvr>
                                        <p:cTn id="8" dur="2000" fill="hold"/>
                                        <p:tgtEl>
                                          <p:spTgt spid="133379"/>
                                        </p:tgtEl>
                                        <p:attrNameLst>
                                          <p:attrName>ppt_x</p:attrName>
                                          <p:attrName>ppt_y</p:attrName>
                                        </p:attrNameLst>
                                      </p:cBhvr>
                                      <p:rCtr x="2604" y="37665"/>
                                    </p:animMotion>
                                  </p:childTnLst>
                                </p:cTn>
                              </p:par>
                              <p:par>
                                <p:cTn id="9" presetID="0" presetClass="path" presetSubtype="0" accel="50000" decel="50000" fill="remove" nodeType="withEffect">
                                  <p:stCondLst>
                                    <p:cond delay="4100"/>
                                  </p:stCondLst>
                                  <p:childTnLst>
                                    <p:animMotion origin="layout" path="M -3.61111E-6 -1.84971E-6 C -0.00538 0.02821 -0.01059 0.05642 -0.01753 0.08671 C -0.02448 0.11723 -0.03698 0.15676 -0.04132 0.1822 C -0.04566 0.20763 -0.0467 0.22012 -0.04357 0.23954 C -0.04045 0.25896 -0.03402 0.27792 -0.02204 0.29873 C -0.01007 0.31977 0.01632 0.34752 0.02796 0.36463 C 0.03959 0.38174 0.04271 0.38729 0.0474 0.40162 C 0.05191 0.41596 0.054 0.43283 0.05573 0.45064 C 0.05695 0.46844 0.05573 0.48046 0.05695 0.50913 C 0.05851 0.53781 0.0573 0.58012 0.06459 0.6222 C 0.07171 0.66428 0.09341 0.73272 0.10105 0.76185 " pathEditMode="relative" rAng="0" ptsTypes="aaaaaaaaaaa">
                                      <p:cBhvr>
                                        <p:cTn id="10" dur="2000" fill="hold"/>
                                        <p:tgtEl>
                                          <p:spTgt spid="133380"/>
                                        </p:tgtEl>
                                        <p:attrNameLst>
                                          <p:attrName>ppt_x</p:attrName>
                                          <p:attrName>ppt_y</p:attrName>
                                        </p:attrNameLst>
                                      </p:cBhvr>
                                      <p:rCtr x="2708" y="38081"/>
                                    </p:animMotion>
                                  </p:childTnLst>
                                </p:cTn>
                              </p:par>
                              <p:par>
                                <p:cTn id="11" presetID="1" presetClass="entr" presetSubtype="0" fill="hold" nodeType="withEffect">
                                  <p:stCondLst>
                                    <p:cond delay="2000"/>
                                  </p:stCondLst>
                                  <p:childTnLst>
                                    <p:set>
                                      <p:cBhvr>
                                        <p:cTn id="12" dur="1" fill="hold">
                                          <p:stCondLst>
                                            <p:cond delay="0"/>
                                          </p:stCondLst>
                                        </p:cTn>
                                        <p:tgtEl>
                                          <p:spTgt spid="133158"/>
                                        </p:tgtEl>
                                        <p:attrNameLst>
                                          <p:attrName>style.visibility</p:attrName>
                                        </p:attrNameLst>
                                      </p:cBhvr>
                                      <p:to>
                                        <p:strVal val="visible"/>
                                      </p:to>
                                    </p:set>
                                  </p:childTnLst>
                                </p:cTn>
                              </p:par>
                              <p:par>
                                <p:cTn id="13" presetID="63" presetClass="path" presetSubtype="0" accel="50000" decel="50000" fill="hold" nodeType="withEffect">
                                  <p:stCondLst>
                                    <p:cond delay="2000"/>
                                  </p:stCondLst>
                                  <p:childTnLst>
                                    <p:animMotion origin="layout" path="M -0.00469 -5.20231E-7 L 0.87743 -0.00023 " pathEditMode="relative" rAng="0" ptsTypes="AA">
                                      <p:cBhvr>
                                        <p:cTn id="14" dur="2000" fill="hold"/>
                                        <p:tgtEl>
                                          <p:spTgt spid="133158"/>
                                        </p:tgtEl>
                                        <p:attrNameLst>
                                          <p:attrName>ppt_x</p:attrName>
                                          <p:attrName>ppt_y</p:attrName>
                                        </p:attrNameLst>
                                      </p:cBhvr>
                                      <p:rCtr x="44097" y="-23"/>
                                    </p:animMotion>
                                  </p:childTnLst>
                                </p:cTn>
                              </p:par>
                              <p:par>
                                <p:cTn id="15" presetID="63" presetClass="path" presetSubtype="0" accel="50000" decel="50000" fill="hold" nodeType="withEffect">
                                  <p:stCondLst>
                                    <p:cond delay="800"/>
                                  </p:stCondLst>
                                  <p:childTnLst>
                                    <p:animMotion origin="layout" path="M 5E-6 -2.60116E-6 L 0.44514 0.00532 " pathEditMode="relative" rAng="0" ptsTypes="AA">
                                      <p:cBhvr>
                                        <p:cTn id="16" dur="8500" fill="hold"/>
                                        <p:tgtEl>
                                          <p:spTgt spid="133284"/>
                                        </p:tgtEl>
                                        <p:attrNameLst>
                                          <p:attrName>ppt_x</p:attrName>
                                          <p:attrName>ppt_y</p:attrName>
                                        </p:attrNameLst>
                                      </p:cBhvr>
                                      <p:rCtr x="22257" y="254"/>
                                    </p:animMotion>
                                  </p:childTnLst>
                                </p:cTn>
                              </p:par>
                              <p:par>
                                <p:cTn id="17" presetID="1" presetClass="entr" presetSubtype="0" fill="hold" nodeType="withEffect">
                                  <p:stCondLst>
                                    <p:cond delay="4200"/>
                                  </p:stCondLst>
                                  <p:childTnLst>
                                    <p:set>
                                      <p:cBhvr>
                                        <p:cTn id="18" dur="1" fill="hold">
                                          <p:stCondLst>
                                            <p:cond delay="0"/>
                                          </p:stCondLst>
                                        </p:cTn>
                                        <p:tgtEl>
                                          <p:spTgt spid="133159"/>
                                        </p:tgtEl>
                                        <p:attrNameLst>
                                          <p:attrName>style.visibility</p:attrName>
                                        </p:attrNameLst>
                                      </p:cBhvr>
                                      <p:to>
                                        <p:strVal val="visible"/>
                                      </p:to>
                                    </p:set>
                                  </p:childTnLst>
                                </p:cTn>
                              </p:par>
                              <p:par>
                                <p:cTn id="19" presetID="63" presetClass="path" presetSubtype="0" accel="50000" decel="50000" fill="hold" nodeType="withEffect">
                                  <p:stCondLst>
                                    <p:cond delay="4200"/>
                                  </p:stCondLst>
                                  <p:childTnLst>
                                    <p:animMotion origin="layout" path="M -2.22222E-6 0.00301 L 0.89462 0.00093 " pathEditMode="relative" rAng="0" ptsTypes="AA">
                                      <p:cBhvr>
                                        <p:cTn id="20" dur="2000" fill="hold"/>
                                        <p:tgtEl>
                                          <p:spTgt spid="133159"/>
                                        </p:tgtEl>
                                        <p:attrNameLst>
                                          <p:attrName>ppt_x</p:attrName>
                                          <p:attrName>ppt_y</p:attrName>
                                        </p:attrNameLst>
                                      </p:cBhvr>
                                      <p:rCtr x="44722" y="-116"/>
                                    </p:animMotion>
                                  </p:childTnLst>
                                </p:cTn>
                              </p:par>
                              <p:par>
                                <p:cTn id="21" presetID="1" presetClass="entr" presetSubtype="0" fill="hold" nodeType="withEffect">
                                  <p:stCondLst>
                                    <p:cond delay="6100"/>
                                  </p:stCondLst>
                                  <p:childTnLst>
                                    <p:set>
                                      <p:cBhvr>
                                        <p:cTn id="22" dur="1" fill="hold">
                                          <p:stCondLst>
                                            <p:cond delay="0"/>
                                          </p:stCondLst>
                                        </p:cTn>
                                        <p:tgtEl>
                                          <p:spTgt spid="133160"/>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1.66667E-6 -6.93642E-7 L 0.89462 -0.00208 " pathEditMode="relative" rAng="0" ptsTypes="AA">
                                      <p:cBhvr>
                                        <p:cTn id="24" dur="2000" fill="hold"/>
                                        <p:tgtEl>
                                          <p:spTgt spid="133160"/>
                                        </p:tgtEl>
                                        <p:attrNameLst>
                                          <p:attrName>ppt_x</p:attrName>
                                          <p:attrName>ppt_y</p:attrName>
                                        </p:attrNameLst>
                                      </p:cBhvr>
                                      <p:rCtr x="44722" y="-11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330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26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32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2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2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32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326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326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3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5" grpId="0"/>
      <p:bldP spid="133266" grpId="0"/>
      <p:bldP spid="133271" grpId="0"/>
      <p:bldP spid="1332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1" name="Picture 21" descr="bic"/>
          <p:cNvPicPr>
            <a:picLocks noChangeAspect="1" noChangeArrowheads="1"/>
          </p:cNvPicPr>
          <p:nvPr/>
        </p:nvPicPr>
        <p:blipFill>
          <a:blip r:embed="rId3">
            <a:extLst>
              <a:ext uri="{28A0092B-C50C-407E-A947-70E740481C1C}">
                <a14:useLocalDpi xmlns:a14="http://schemas.microsoft.com/office/drawing/2010/main" val="0"/>
              </a:ext>
            </a:extLst>
          </a:blip>
          <a:srcRect l="28490" t="22482" r="47612" b="68678"/>
          <a:stretch>
            <a:fillRect/>
          </a:stretch>
        </p:blipFill>
        <p:spPr bwMode="auto">
          <a:xfrm>
            <a:off x="0" y="4665663"/>
            <a:ext cx="9144000" cy="2497137"/>
          </a:xfrm>
          <a:prstGeom prst="rect">
            <a:avLst/>
          </a:prstGeom>
          <a:blipFill dpi="0" rotWithShape="0">
            <a:blip r:embed="rId4"/>
            <a:srcRect l="28490" t="22482" r="47612" b="68678"/>
            <a:stretch>
              <a:fillRect b="-617101"/>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5142" name="Rectangle 22"/>
          <p:cNvSpPr>
            <a:spLocks noChangeArrowheads="1"/>
          </p:cNvSpPr>
          <p:nvPr/>
        </p:nvSpPr>
        <p:spPr bwMode="auto">
          <a:xfrm>
            <a:off x="0" y="4495800"/>
            <a:ext cx="9144000" cy="1676400"/>
          </a:xfrm>
          <a:prstGeom prst="rect">
            <a:avLst/>
          </a:prstGeom>
          <a:gradFill rotWithShape="1">
            <a:gsLst>
              <a:gs pos="0">
                <a:srgbClr val="FFCC99">
                  <a:alpha val="80000"/>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cxnSp>
        <p:nvCxnSpPr>
          <p:cNvPr id="6" name="Straight Connector 5">
            <a:extLst>
              <a:ext uri="{FF2B5EF4-FFF2-40B4-BE49-F238E27FC236}">
                <a16:creationId xmlns:a16="http://schemas.microsoft.com/office/drawing/2014/main" id="{6A9FEF93-EA18-429A-BE9A-73243009A9F0}"/>
              </a:ext>
            </a:extLst>
          </p:cNvPr>
          <p:cNvCxnSpPr>
            <a:cxnSpLocks/>
          </p:cNvCxnSpPr>
          <p:nvPr/>
        </p:nvCxnSpPr>
        <p:spPr>
          <a:xfrm>
            <a:off x="2889250" y="4292600"/>
            <a:ext cx="0" cy="217678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64B93CB4-60BE-49C7-BBAC-216201CED947}"/>
              </a:ext>
            </a:extLst>
          </p:cNvPr>
          <p:cNvSpPr/>
          <p:nvPr/>
        </p:nvSpPr>
        <p:spPr>
          <a:xfrm>
            <a:off x="289711" y="1812968"/>
            <a:ext cx="2589291" cy="2469320"/>
          </a:xfrm>
          <a:custGeom>
            <a:avLst/>
            <a:gdLst>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050202 w 2589291"/>
              <a:gd name="connsiteY4" fmla="*/ 0 h 3041964"/>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786802 w 2589291"/>
              <a:gd name="connsiteY4" fmla="*/ 0 h 3041964"/>
              <a:gd name="connsiteX0" fmla="*/ 2589291 w 2589291"/>
              <a:gd name="connsiteY0" fmla="*/ 3049787 h 3049787"/>
              <a:gd name="connsiteX1" fmla="*/ 2589291 w 2589291"/>
              <a:gd name="connsiteY1" fmla="*/ 2841557 h 3049787"/>
              <a:gd name="connsiteX2" fmla="*/ 0 w 2589291"/>
              <a:gd name="connsiteY2" fmla="*/ 2841557 h 3049787"/>
              <a:gd name="connsiteX3" fmla="*/ 0 w 2589291"/>
              <a:gd name="connsiteY3" fmla="*/ 7823 h 3049787"/>
              <a:gd name="connsiteX4" fmla="*/ 1761402 w 2589291"/>
              <a:gd name="connsiteY4" fmla="*/ 0 h 3049787"/>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761402 w 2589291"/>
              <a:gd name="connsiteY4" fmla="*/ 0 h 3041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9291" h="3041964">
                <a:moveTo>
                  <a:pt x="2589291" y="3041964"/>
                </a:moveTo>
                <a:lnTo>
                  <a:pt x="2589291" y="2833734"/>
                </a:lnTo>
                <a:lnTo>
                  <a:pt x="0" y="2833734"/>
                </a:lnTo>
                <a:lnTo>
                  <a:pt x="0" y="0"/>
                </a:lnTo>
                <a:lnTo>
                  <a:pt x="1761402" y="0"/>
                </a:lnTo>
              </a:path>
            </a:pathLst>
          </a:custGeom>
          <a:no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2" name="Straight Connector 21">
            <a:extLst>
              <a:ext uri="{FF2B5EF4-FFF2-40B4-BE49-F238E27FC236}">
                <a16:creationId xmlns:a16="http://schemas.microsoft.com/office/drawing/2014/main" id="{CA642B04-41CC-4BD7-A2D8-F5B7D8C5C518}"/>
              </a:ext>
            </a:extLst>
          </p:cNvPr>
          <p:cNvCxnSpPr>
            <a:cxnSpLocks/>
          </p:cNvCxnSpPr>
          <p:nvPr/>
        </p:nvCxnSpPr>
        <p:spPr>
          <a:xfrm flipV="1">
            <a:off x="2064190" y="866860"/>
            <a:ext cx="0" cy="27432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Freeform 53">
            <a:extLst>
              <a:ext uri="{FF2B5EF4-FFF2-40B4-BE49-F238E27FC236}">
                <a16:creationId xmlns:a16="http://schemas.microsoft.com/office/drawing/2014/main" id="{81DFE397-E564-4651-A587-9EC2AB2B9D35}"/>
              </a:ext>
            </a:extLst>
          </p:cNvPr>
          <p:cNvSpPr>
            <a:spLocks/>
          </p:cNvSpPr>
          <p:nvPr/>
        </p:nvSpPr>
        <p:spPr bwMode="auto">
          <a:xfrm>
            <a:off x="2611854" y="1256158"/>
            <a:ext cx="1105197" cy="558763"/>
          </a:xfrm>
          <a:custGeom>
            <a:avLst/>
            <a:gdLst>
              <a:gd name="T0" fmla="*/ 0 w 981"/>
              <a:gd name="T1" fmla="*/ 593 h 593"/>
              <a:gd name="T2" fmla="*/ 346 w 981"/>
              <a:gd name="T3" fmla="*/ 17 h 593"/>
              <a:gd name="T4" fmla="*/ 711 w 981"/>
              <a:gd name="T5" fmla="*/ 489 h 593"/>
              <a:gd name="T6" fmla="*/ 981 w 981"/>
              <a:gd name="T7" fmla="*/ 593 h 593"/>
            </a:gdLst>
            <a:ahLst/>
            <a:cxnLst>
              <a:cxn ang="0">
                <a:pos x="T0" y="T1"/>
              </a:cxn>
              <a:cxn ang="0">
                <a:pos x="T2" y="T3"/>
              </a:cxn>
              <a:cxn ang="0">
                <a:pos x="T4" y="T5"/>
              </a:cxn>
              <a:cxn ang="0">
                <a:pos x="T6" y="T7"/>
              </a:cxn>
            </a:cxnLst>
            <a:rect l="0" t="0" r="r" b="b"/>
            <a:pathLst>
              <a:path w="981" h="593">
                <a:moveTo>
                  <a:pt x="0" y="593"/>
                </a:moveTo>
                <a:cubicBezTo>
                  <a:pt x="111" y="317"/>
                  <a:pt x="228" y="34"/>
                  <a:pt x="346" y="17"/>
                </a:cubicBezTo>
                <a:cubicBezTo>
                  <a:pt x="464" y="0"/>
                  <a:pt x="605" y="393"/>
                  <a:pt x="711" y="489"/>
                </a:cubicBezTo>
                <a:cubicBezTo>
                  <a:pt x="817" y="585"/>
                  <a:pt x="925" y="571"/>
                  <a:pt x="981" y="593"/>
                </a:cubicBezTo>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5" name="TextBox 24">
            <a:extLst>
              <a:ext uri="{FF2B5EF4-FFF2-40B4-BE49-F238E27FC236}">
                <a16:creationId xmlns:a16="http://schemas.microsoft.com/office/drawing/2014/main" id="{8F0B7884-A21A-4C23-8EC2-77E019A6E603}"/>
              </a:ext>
            </a:extLst>
          </p:cNvPr>
          <p:cNvSpPr txBox="1"/>
          <p:nvPr/>
        </p:nvSpPr>
        <p:spPr>
          <a:xfrm>
            <a:off x="1729220" y="1443637"/>
            <a:ext cx="324128" cy="369332"/>
          </a:xfrm>
          <a:prstGeom prst="rect">
            <a:avLst/>
          </a:prstGeom>
          <a:noFill/>
        </p:spPr>
        <p:txBody>
          <a:bodyPr wrap="none" rtlCol="0">
            <a:spAutoFit/>
          </a:bodyPr>
          <a:lstStyle/>
          <a:p>
            <a:r>
              <a:rPr lang="en-CA" b="1" dirty="0"/>
              <a:t>A</a:t>
            </a:r>
          </a:p>
        </p:txBody>
      </p:sp>
      <p:sp>
        <p:nvSpPr>
          <p:cNvPr id="99" name="TextBox 98">
            <a:extLst>
              <a:ext uri="{FF2B5EF4-FFF2-40B4-BE49-F238E27FC236}">
                <a16:creationId xmlns:a16="http://schemas.microsoft.com/office/drawing/2014/main" id="{825BE829-3494-492B-8767-025BB892A474}"/>
              </a:ext>
            </a:extLst>
          </p:cNvPr>
          <p:cNvSpPr txBox="1"/>
          <p:nvPr/>
        </p:nvSpPr>
        <p:spPr>
          <a:xfrm>
            <a:off x="1861774" y="446393"/>
            <a:ext cx="2564931" cy="646331"/>
          </a:xfrm>
          <a:prstGeom prst="rect">
            <a:avLst/>
          </a:prstGeom>
          <a:solidFill>
            <a:schemeClr val="bg1"/>
          </a:solidFill>
        </p:spPr>
        <p:txBody>
          <a:bodyPr wrap="square" rtlCol="0">
            <a:spAutoFit/>
          </a:bodyPr>
          <a:lstStyle/>
          <a:p>
            <a:pPr algn="ctr"/>
            <a:r>
              <a:rPr lang="en-CA" dirty="0"/>
              <a:t>ACTION POTENTIAL UNDER THE ELECTRODES</a:t>
            </a:r>
          </a:p>
        </p:txBody>
      </p:sp>
      <p:sp>
        <p:nvSpPr>
          <p:cNvPr id="126" name="Freeform 53">
            <a:extLst>
              <a:ext uri="{FF2B5EF4-FFF2-40B4-BE49-F238E27FC236}">
                <a16:creationId xmlns:a16="http://schemas.microsoft.com/office/drawing/2014/main" id="{365D8A46-64CE-48F1-B5D6-340038BF69B5}"/>
              </a:ext>
            </a:extLst>
          </p:cNvPr>
          <p:cNvSpPr>
            <a:spLocks/>
          </p:cNvSpPr>
          <p:nvPr/>
        </p:nvSpPr>
        <p:spPr bwMode="auto">
          <a:xfrm flipH="1">
            <a:off x="-1555910" y="5454071"/>
            <a:ext cx="1130847" cy="558763"/>
          </a:xfrm>
          <a:custGeom>
            <a:avLst/>
            <a:gdLst>
              <a:gd name="T0" fmla="*/ 0 w 981"/>
              <a:gd name="T1" fmla="*/ 593 h 593"/>
              <a:gd name="T2" fmla="*/ 346 w 981"/>
              <a:gd name="T3" fmla="*/ 17 h 593"/>
              <a:gd name="T4" fmla="*/ 711 w 981"/>
              <a:gd name="T5" fmla="*/ 489 h 593"/>
              <a:gd name="T6" fmla="*/ 981 w 981"/>
              <a:gd name="T7" fmla="*/ 593 h 593"/>
            </a:gdLst>
            <a:ahLst/>
            <a:cxnLst>
              <a:cxn ang="0">
                <a:pos x="T0" y="T1"/>
              </a:cxn>
              <a:cxn ang="0">
                <a:pos x="T2" y="T3"/>
              </a:cxn>
              <a:cxn ang="0">
                <a:pos x="T4" y="T5"/>
              </a:cxn>
              <a:cxn ang="0">
                <a:pos x="T6" y="T7"/>
              </a:cxn>
            </a:cxnLst>
            <a:rect l="0" t="0" r="r" b="b"/>
            <a:pathLst>
              <a:path w="981" h="593">
                <a:moveTo>
                  <a:pt x="0" y="593"/>
                </a:moveTo>
                <a:cubicBezTo>
                  <a:pt x="111" y="317"/>
                  <a:pt x="228" y="34"/>
                  <a:pt x="346" y="17"/>
                </a:cubicBezTo>
                <a:cubicBezTo>
                  <a:pt x="464" y="0"/>
                  <a:pt x="605" y="393"/>
                  <a:pt x="711" y="489"/>
                </a:cubicBezTo>
                <a:cubicBezTo>
                  <a:pt x="817" y="585"/>
                  <a:pt x="925" y="571"/>
                  <a:pt x="981" y="593"/>
                </a:cubicBezTo>
              </a:path>
            </a:pathLst>
          </a:custGeom>
          <a:noFill/>
          <a:ln w="38100">
            <a:solidFill>
              <a:srgbClr val="FFC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1" name="Rectangle 30">
            <a:extLst>
              <a:ext uri="{FF2B5EF4-FFF2-40B4-BE49-F238E27FC236}">
                <a16:creationId xmlns:a16="http://schemas.microsoft.com/office/drawing/2014/main" id="{5693BB93-9B30-49DB-9FAB-C91758790526}"/>
              </a:ext>
            </a:extLst>
          </p:cNvPr>
          <p:cNvSpPr/>
          <p:nvPr/>
        </p:nvSpPr>
        <p:spPr>
          <a:xfrm>
            <a:off x="2286000" y="1162050"/>
            <a:ext cx="1911340" cy="2543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a:extLst>
              <a:ext uri="{FF2B5EF4-FFF2-40B4-BE49-F238E27FC236}">
                <a16:creationId xmlns:a16="http://schemas.microsoft.com/office/drawing/2014/main" id="{32DA4E02-F916-46BA-82E5-F12BA71B1159}"/>
              </a:ext>
            </a:extLst>
          </p:cNvPr>
          <p:cNvCxnSpPr>
            <a:cxnSpLocks/>
          </p:cNvCxnSpPr>
          <p:nvPr/>
        </p:nvCxnSpPr>
        <p:spPr>
          <a:xfrm>
            <a:off x="2075336" y="1810686"/>
            <a:ext cx="67065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558A1273-372F-4B7D-813F-0DFF2CA9B71C}"/>
              </a:ext>
            </a:extLst>
          </p:cNvPr>
          <p:cNvGrpSpPr/>
          <p:nvPr/>
        </p:nvGrpSpPr>
        <p:grpSpPr>
          <a:xfrm>
            <a:off x="7764533" y="722089"/>
            <a:ext cx="941735" cy="2104926"/>
            <a:chOff x="7340600" y="400050"/>
            <a:chExt cx="1740175" cy="1301573"/>
          </a:xfrm>
        </p:grpSpPr>
        <p:sp>
          <p:nvSpPr>
            <p:cNvPr id="105" name="Arc 79">
              <a:extLst>
                <a:ext uri="{FF2B5EF4-FFF2-40B4-BE49-F238E27FC236}">
                  <a16:creationId xmlns:a16="http://schemas.microsoft.com/office/drawing/2014/main" id="{C94A4880-51B9-4D5A-9B7A-C954A28CD082}"/>
                </a:ext>
              </a:extLst>
            </p:cNvPr>
            <p:cNvSpPr>
              <a:spLocks/>
            </p:cNvSpPr>
            <p:nvPr/>
          </p:nvSpPr>
          <p:spPr bwMode="auto">
            <a:xfrm rot="16200000">
              <a:off x="7045325" y="1060450"/>
              <a:ext cx="935038" cy="34448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6" name="Arc 80">
              <a:extLst>
                <a:ext uri="{FF2B5EF4-FFF2-40B4-BE49-F238E27FC236}">
                  <a16:creationId xmlns:a16="http://schemas.microsoft.com/office/drawing/2014/main" id="{80FE7783-3B03-437B-9F18-D43460EBF1AF}"/>
                </a:ext>
              </a:extLst>
            </p:cNvPr>
            <p:cNvSpPr>
              <a:spLocks/>
            </p:cNvSpPr>
            <p:nvPr/>
          </p:nvSpPr>
          <p:spPr bwMode="auto">
            <a:xfrm rot="16200000">
              <a:off x="7386637" y="693738"/>
              <a:ext cx="931863" cy="344488"/>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7" name="Arc 81">
              <a:extLst>
                <a:ext uri="{FF2B5EF4-FFF2-40B4-BE49-F238E27FC236}">
                  <a16:creationId xmlns:a16="http://schemas.microsoft.com/office/drawing/2014/main" id="{19143692-DE54-4613-9D2C-F4872DBF4331}"/>
                </a:ext>
              </a:extLst>
            </p:cNvPr>
            <p:cNvSpPr>
              <a:spLocks/>
            </p:cNvSpPr>
            <p:nvPr/>
          </p:nvSpPr>
          <p:spPr bwMode="auto">
            <a:xfrm rot="16200000">
              <a:off x="7727157" y="1057631"/>
              <a:ext cx="936625" cy="35083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8" name="Arc 82">
              <a:extLst>
                <a:ext uri="{FF2B5EF4-FFF2-40B4-BE49-F238E27FC236}">
                  <a16:creationId xmlns:a16="http://schemas.microsoft.com/office/drawing/2014/main" id="{73150DA5-4AC9-4F5E-9CA6-6366A79B0B32}"/>
                </a:ext>
              </a:extLst>
            </p:cNvPr>
            <p:cNvSpPr>
              <a:spLocks/>
            </p:cNvSpPr>
            <p:nvPr/>
          </p:nvSpPr>
          <p:spPr bwMode="auto">
            <a:xfrm rot="16200000">
              <a:off x="8074025" y="692150"/>
              <a:ext cx="931863" cy="347663"/>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9" name="Arc 83">
              <a:extLst>
                <a:ext uri="{FF2B5EF4-FFF2-40B4-BE49-F238E27FC236}">
                  <a16:creationId xmlns:a16="http://schemas.microsoft.com/office/drawing/2014/main" id="{08A7C4CE-CDE5-437A-B0E9-A726F0B2C0EA}"/>
                </a:ext>
              </a:extLst>
            </p:cNvPr>
            <p:cNvSpPr>
              <a:spLocks/>
            </p:cNvSpPr>
            <p:nvPr/>
          </p:nvSpPr>
          <p:spPr bwMode="auto">
            <a:xfrm rot="16200000">
              <a:off x="8427020" y="1047868"/>
              <a:ext cx="935037" cy="372473"/>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 name="connsiteX0" fmla="*/ 14520 w 21600"/>
                <a:gd name="connsiteY0" fmla="*/ 0 h 32362"/>
                <a:gd name="connsiteX1" fmla="*/ 21600 w 21600"/>
                <a:gd name="connsiteY1" fmla="*/ 15991 h 32362"/>
                <a:gd name="connsiteX2" fmla="*/ 15363 w 21600"/>
                <a:gd name="connsiteY2" fmla="*/ 31173 h 32362"/>
                <a:gd name="connsiteX0" fmla="*/ 14520 w 21600"/>
                <a:gd name="connsiteY0" fmla="*/ 0 h 32362"/>
                <a:gd name="connsiteX1" fmla="*/ 21600 w 21600"/>
                <a:gd name="connsiteY1" fmla="*/ 15991 h 32362"/>
                <a:gd name="connsiteX2" fmla="*/ 14445 w 21600"/>
                <a:gd name="connsiteY2" fmla="*/ 32362 h 32362"/>
                <a:gd name="connsiteX3" fmla="*/ 0 w 21600"/>
                <a:gd name="connsiteY3" fmla="*/ 15991 h 32362"/>
                <a:gd name="connsiteX4" fmla="*/ 14520 w 21600"/>
                <a:gd name="connsiteY4" fmla="*/ 0 h 32362"/>
                <a:gd name="connsiteX0" fmla="*/ 14520 w 21600"/>
                <a:gd name="connsiteY0" fmla="*/ 0 h 33552"/>
                <a:gd name="connsiteX1" fmla="*/ 21600 w 21600"/>
                <a:gd name="connsiteY1" fmla="*/ 15991 h 33552"/>
                <a:gd name="connsiteX2" fmla="*/ 14581 w 21600"/>
                <a:gd name="connsiteY2" fmla="*/ 33552 h 33552"/>
                <a:gd name="connsiteX0" fmla="*/ 14520 w 21600"/>
                <a:gd name="connsiteY0" fmla="*/ 0 h 33552"/>
                <a:gd name="connsiteX1" fmla="*/ 21600 w 21600"/>
                <a:gd name="connsiteY1" fmla="*/ 15991 h 33552"/>
                <a:gd name="connsiteX2" fmla="*/ 14445 w 21600"/>
                <a:gd name="connsiteY2" fmla="*/ 32362 h 33552"/>
                <a:gd name="connsiteX3" fmla="*/ 0 w 21600"/>
                <a:gd name="connsiteY3" fmla="*/ 15991 h 33552"/>
                <a:gd name="connsiteX4" fmla="*/ 14520 w 21600"/>
                <a:gd name="connsiteY4" fmla="*/ 0 h 3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3552" fill="none" extrusionOk="0">
                  <a:moveTo>
                    <a:pt x="14520" y="0"/>
                  </a:moveTo>
                  <a:cubicBezTo>
                    <a:pt x="19029" y="4094"/>
                    <a:pt x="21600" y="9901"/>
                    <a:pt x="21600" y="15991"/>
                  </a:cubicBezTo>
                  <a:cubicBezTo>
                    <a:pt x="21600" y="21675"/>
                    <a:pt x="18577" y="29509"/>
                    <a:pt x="14581" y="33552"/>
                  </a:cubicBezTo>
                </a:path>
                <a:path w="21600" h="33552" stroke="0" extrusionOk="0">
                  <a:moveTo>
                    <a:pt x="14520" y="0"/>
                  </a:moveTo>
                  <a:cubicBezTo>
                    <a:pt x="19029" y="4094"/>
                    <a:pt x="21600" y="9901"/>
                    <a:pt x="21600" y="15991"/>
                  </a:cubicBezTo>
                  <a:cubicBezTo>
                    <a:pt x="21600" y="21675"/>
                    <a:pt x="18441" y="28319"/>
                    <a:pt x="14445" y="32362"/>
                  </a:cubicBezTo>
                  <a:cubicBezTo>
                    <a:pt x="9324" y="27301"/>
                    <a:pt x="5121" y="21052"/>
                    <a:pt x="0" y="15991"/>
                  </a:cubicBezTo>
                  <a:lnTo>
                    <a:pt x="14520" y="0"/>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5" name="TextBox 124">
            <a:extLst>
              <a:ext uri="{FF2B5EF4-FFF2-40B4-BE49-F238E27FC236}">
                <a16:creationId xmlns:a16="http://schemas.microsoft.com/office/drawing/2014/main" id="{8F1C5E06-290A-4783-A58E-48DDBD981010}"/>
              </a:ext>
            </a:extLst>
          </p:cNvPr>
          <p:cNvSpPr txBox="1"/>
          <p:nvPr/>
        </p:nvSpPr>
        <p:spPr>
          <a:xfrm>
            <a:off x="6944699" y="444118"/>
            <a:ext cx="2564931" cy="646331"/>
          </a:xfrm>
          <a:prstGeom prst="rect">
            <a:avLst/>
          </a:prstGeom>
          <a:solidFill>
            <a:schemeClr val="bg1"/>
          </a:solidFill>
        </p:spPr>
        <p:txBody>
          <a:bodyPr wrap="square" rtlCol="0">
            <a:spAutoFit/>
          </a:bodyPr>
          <a:lstStyle/>
          <a:p>
            <a:pPr algn="ctr"/>
            <a:r>
              <a:rPr lang="en-CA" dirty="0"/>
              <a:t>ELECTRICAL INTERFERENCE</a:t>
            </a:r>
          </a:p>
        </p:txBody>
      </p:sp>
      <p:sp>
        <p:nvSpPr>
          <p:cNvPr id="3" name="Rectangle: Rounded Corners 2">
            <a:extLst>
              <a:ext uri="{FF2B5EF4-FFF2-40B4-BE49-F238E27FC236}">
                <a16:creationId xmlns:a16="http://schemas.microsoft.com/office/drawing/2014/main" id="{A37EB223-66ED-CA0F-F9FD-D52B7655B922}"/>
              </a:ext>
            </a:extLst>
          </p:cNvPr>
          <p:cNvSpPr/>
          <p:nvPr/>
        </p:nvSpPr>
        <p:spPr>
          <a:xfrm>
            <a:off x="2612031" y="4267200"/>
            <a:ext cx="538139" cy="227837"/>
          </a:xfrm>
          <a:prstGeom prst="roundRect">
            <a:avLst/>
          </a:prstGeom>
          <a:solidFill>
            <a:schemeClr val="bg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4" name="TextBox 93">
            <a:extLst>
              <a:ext uri="{FF2B5EF4-FFF2-40B4-BE49-F238E27FC236}">
                <a16:creationId xmlns:a16="http://schemas.microsoft.com/office/drawing/2014/main" id="{F6D123E8-D502-4AA2-B994-E25BEDC500DC}"/>
              </a:ext>
            </a:extLst>
          </p:cNvPr>
          <p:cNvSpPr txBox="1"/>
          <p:nvPr/>
        </p:nvSpPr>
        <p:spPr>
          <a:xfrm>
            <a:off x="2727186" y="4191464"/>
            <a:ext cx="324128" cy="369332"/>
          </a:xfrm>
          <a:prstGeom prst="rect">
            <a:avLst/>
          </a:prstGeom>
          <a:noFill/>
        </p:spPr>
        <p:txBody>
          <a:bodyPr wrap="none" rtlCol="0">
            <a:spAutoFit/>
          </a:bodyPr>
          <a:lstStyle/>
          <a:p>
            <a:r>
              <a:rPr lang="en-CA" b="1" dirty="0">
                <a:solidFill>
                  <a:schemeClr val="bg1"/>
                </a:solidFill>
              </a:rPr>
              <a:t>A</a:t>
            </a:r>
          </a:p>
        </p:txBody>
      </p:sp>
      <p:sp>
        <p:nvSpPr>
          <p:cNvPr id="5" name="Lightning Bolt 4">
            <a:extLst>
              <a:ext uri="{FF2B5EF4-FFF2-40B4-BE49-F238E27FC236}">
                <a16:creationId xmlns:a16="http://schemas.microsoft.com/office/drawing/2014/main" id="{A223DB62-2CF0-BFAE-6499-E4A5E6D834EA}"/>
              </a:ext>
            </a:extLst>
          </p:cNvPr>
          <p:cNvSpPr/>
          <p:nvPr/>
        </p:nvSpPr>
        <p:spPr>
          <a:xfrm>
            <a:off x="24184" y="2725959"/>
            <a:ext cx="679065" cy="778100"/>
          </a:xfrm>
          <a:prstGeom prst="lightningBolt">
            <a:avLst/>
          </a:prstGeom>
          <a:solidFill>
            <a:srgbClr val="FFFF00"/>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9C0682D6-391D-4AD5-83C0-FCEC09DB9955}"/>
              </a:ext>
            </a:extLst>
          </p:cNvPr>
          <p:cNvSpPr txBox="1"/>
          <p:nvPr/>
        </p:nvSpPr>
        <p:spPr>
          <a:xfrm>
            <a:off x="0" y="0"/>
            <a:ext cx="9144000" cy="369332"/>
          </a:xfrm>
          <a:prstGeom prst="rect">
            <a:avLst/>
          </a:prstGeom>
          <a:noFill/>
        </p:spPr>
        <p:txBody>
          <a:bodyPr wrap="square" rtlCol="0">
            <a:spAutoFit/>
          </a:bodyPr>
          <a:lstStyle/>
          <a:p>
            <a:r>
              <a:rPr lang="en-CA" b="1" dirty="0"/>
              <a:t>WHY TWO ELECTRODES? </a:t>
            </a:r>
          </a:p>
        </p:txBody>
      </p:sp>
    </p:spTree>
    <p:extLst>
      <p:ext uri="{BB962C8B-B14F-4D97-AF65-F5344CB8AC3E}">
        <p14:creationId xmlns:p14="http://schemas.microsoft.com/office/powerpoint/2010/main" val="289707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1.11111E-6 L 1.19375 0.06644 " pathEditMode="relative" rAng="0" ptsTypes="AA">
                                      <p:cBhvr>
                                        <p:cTn id="6" dur="3000" fill="hold"/>
                                        <p:tgtEl>
                                          <p:spTgt spid="126"/>
                                        </p:tgtEl>
                                        <p:attrNameLst>
                                          <p:attrName>ppt_x</p:attrName>
                                          <p:attrName>ppt_y</p:attrName>
                                        </p:attrNameLst>
                                      </p:cBhvr>
                                      <p:rCtr x="59688" y="3310"/>
                                    </p:animMotion>
                                  </p:childTnLst>
                                </p:cTn>
                              </p:par>
                              <p:par>
                                <p:cTn id="7" presetID="42" presetClass="path" presetSubtype="0" accel="50000" decel="50000" fill="hold" grpId="0" nodeType="withEffect">
                                  <p:stCondLst>
                                    <p:cond delay="900"/>
                                  </p:stCondLst>
                                  <p:childTnLst>
                                    <p:animMotion origin="layout" path="M -3.88889E-6 -1.11111E-6 L 0.22952 -0.00231 " pathEditMode="relative" rAng="0" ptsTypes="AA">
                                      <p:cBhvr>
                                        <p:cTn id="8" dur="1100" fill="hold"/>
                                        <p:tgtEl>
                                          <p:spTgt spid="31"/>
                                        </p:tgtEl>
                                        <p:attrNameLst>
                                          <p:attrName>ppt_x</p:attrName>
                                          <p:attrName>ppt_y</p:attrName>
                                        </p:attrNameLst>
                                      </p:cBhvr>
                                      <p:rCtr x="11476" y="-11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26" presetClass="emph" presetSubtype="0" repeatCount="2000" fill="remove" grpId="1" nodeType="withEffect">
                                  <p:stCondLst>
                                    <p:cond delay="0"/>
                                  </p:stCondLst>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par>
                                <p:cTn id="16" presetID="1"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31" grpId="0" animBg="1"/>
      <p:bldP spid="125" grpId="0" animBg="1"/>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1" name="Picture 21" descr="bic"/>
          <p:cNvPicPr>
            <a:picLocks noChangeAspect="1" noChangeArrowheads="1"/>
          </p:cNvPicPr>
          <p:nvPr/>
        </p:nvPicPr>
        <p:blipFill>
          <a:blip r:embed="rId3">
            <a:extLst>
              <a:ext uri="{28A0092B-C50C-407E-A947-70E740481C1C}">
                <a14:useLocalDpi xmlns:a14="http://schemas.microsoft.com/office/drawing/2010/main" val="0"/>
              </a:ext>
            </a:extLst>
          </a:blip>
          <a:srcRect l="28490" t="22482" r="47612" b="68678"/>
          <a:stretch>
            <a:fillRect/>
          </a:stretch>
        </p:blipFill>
        <p:spPr bwMode="auto">
          <a:xfrm>
            <a:off x="0" y="4665663"/>
            <a:ext cx="9144000" cy="2497137"/>
          </a:xfrm>
          <a:prstGeom prst="rect">
            <a:avLst/>
          </a:prstGeom>
          <a:blipFill dpi="0" rotWithShape="0">
            <a:blip r:embed="rId4"/>
            <a:srcRect l="28490" t="22482" r="47612" b="68678"/>
            <a:stretch>
              <a:fillRect b="-617101"/>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5142" name="Rectangle 22"/>
          <p:cNvSpPr>
            <a:spLocks noChangeArrowheads="1"/>
          </p:cNvSpPr>
          <p:nvPr/>
        </p:nvSpPr>
        <p:spPr bwMode="auto">
          <a:xfrm>
            <a:off x="0" y="4495800"/>
            <a:ext cx="9144000" cy="1676400"/>
          </a:xfrm>
          <a:prstGeom prst="rect">
            <a:avLst/>
          </a:prstGeom>
          <a:gradFill rotWithShape="1">
            <a:gsLst>
              <a:gs pos="0">
                <a:srgbClr val="FFCC99">
                  <a:alpha val="80000"/>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9" name="TextBox 58">
            <a:extLst>
              <a:ext uri="{FF2B5EF4-FFF2-40B4-BE49-F238E27FC236}">
                <a16:creationId xmlns:a16="http://schemas.microsoft.com/office/drawing/2014/main" id="{B65B8143-4591-4D87-A06F-E1F88A687785}"/>
              </a:ext>
            </a:extLst>
          </p:cNvPr>
          <p:cNvSpPr txBox="1"/>
          <p:nvPr/>
        </p:nvSpPr>
        <p:spPr>
          <a:xfrm>
            <a:off x="0" y="0"/>
            <a:ext cx="9144000" cy="369332"/>
          </a:xfrm>
          <a:prstGeom prst="rect">
            <a:avLst/>
          </a:prstGeom>
          <a:noFill/>
        </p:spPr>
        <p:txBody>
          <a:bodyPr wrap="square" rtlCol="0">
            <a:spAutoFit/>
          </a:bodyPr>
          <a:lstStyle/>
          <a:p>
            <a:r>
              <a:rPr lang="en-CA" b="1" dirty="0"/>
              <a:t>WHY TWO ELECTRODES?</a:t>
            </a:r>
          </a:p>
        </p:txBody>
      </p:sp>
      <p:cxnSp>
        <p:nvCxnSpPr>
          <p:cNvPr id="6" name="Straight Connector 5">
            <a:extLst>
              <a:ext uri="{FF2B5EF4-FFF2-40B4-BE49-F238E27FC236}">
                <a16:creationId xmlns:a16="http://schemas.microsoft.com/office/drawing/2014/main" id="{6A9FEF93-EA18-429A-BE9A-73243009A9F0}"/>
              </a:ext>
            </a:extLst>
          </p:cNvPr>
          <p:cNvCxnSpPr>
            <a:cxnSpLocks/>
          </p:cNvCxnSpPr>
          <p:nvPr/>
        </p:nvCxnSpPr>
        <p:spPr>
          <a:xfrm>
            <a:off x="2889250" y="4292600"/>
            <a:ext cx="0" cy="217678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E852C54-1742-48E6-A787-7AD2ED588294}"/>
              </a:ext>
            </a:extLst>
          </p:cNvPr>
          <p:cNvCxnSpPr/>
          <p:nvPr/>
        </p:nvCxnSpPr>
        <p:spPr>
          <a:xfrm>
            <a:off x="3901440" y="4292600"/>
            <a:ext cx="0" cy="217678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64B93CB4-60BE-49C7-BBAC-216201CED947}"/>
              </a:ext>
            </a:extLst>
          </p:cNvPr>
          <p:cNvSpPr/>
          <p:nvPr/>
        </p:nvSpPr>
        <p:spPr>
          <a:xfrm>
            <a:off x="289711" y="1812968"/>
            <a:ext cx="2589291" cy="2469320"/>
          </a:xfrm>
          <a:custGeom>
            <a:avLst/>
            <a:gdLst>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050202 w 2589291"/>
              <a:gd name="connsiteY4" fmla="*/ 0 h 3041964"/>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786802 w 2589291"/>
              <a:gd name="connsiteY4" fmla="*/ 0 h 3041964"/>
              <a:gd name="connsiteX0" fmla="*/ 2589291 w 2589291"/>
              <a:gd name="connsiteY0" fmla="*/ 3049787 h 3049787"/>
              <a:gd name="connsiteX1" fmla="*/ 2589291 w 2589291"/>
              <a:gd name="connsiteY1" fmla="*/ 2841557 h 3049787"/>
              <a:gd name="connsiteX2" fmla="*/ 0 w 2589291"/>
              <a:gd name="connsiteY2" fmla="*/ 2841557 h 3049787"/>
              <a:gd name="connsiteX3" fmla="*/ 0 w 2589291"/>
              <a:gd name="connsiteY3" fmla="*/ 7823 h 3049787"/>
              <a:gd name="connsiteX4" fmla="*/ 1761402 w 2589291"/>
              <a:gd name="connsiteY4" fmla="*/ 0 h 3049787"/>
              <a:gd name="connsiteX0" fmla="*/ 2589291 w 2589291"/>
              <a:gd name="connsiteY0" fmla="*/ 3041964 h 3041964"/>
              <a:gd name="connsiteX1" fmla="*/ 2589291 w 2589291"/>
              <a:gd name="connsiteY1" fmla="*/ 2833734 h 3041964"/>
              <a:gd name="connsiteX2" fmla="*/ 0 w 2589291"/>
              <a:gd name="connsiteY2" fmla="*/ 2833734 h 3041964"/>
              <a:gd name="connsiteX3" fmla="*/ 0 w 2589291"/>
              <a:gd name="connsiteY3" fmla="*/ 0 h 3041964"/>
              <a:gd name="connsiteX4" fmla="*/ 1761402 w 2589291"/>
              <a:gd name="connsiteY4" fmla="*/ 0 h 3041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9291" h="3041964">
                <a:moveTo>
                  <a:pt x="2589291" y="3041964"/>
                </a:moveTo>
                <a:lnTo>
                  <a:pt x="2589291" y="2833734"/>
                </a:lnTo>
                <a:lnTo>
                  <a:pt x="0" y="2833734"/>
                </a:lnTo>
                <a:lnTo>
                  <a:pt x="0" y="0"/>
                </a:lnTo>
                <a:lnTo>
                  <a:pt x="1761402" y="0"/>
                </a:lnTo>
              </a:path>
            </a:pathLst>
          </a:custGeom>
          <a:no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Freeform: Shape 19">
            <a:extLst>
              <a:ext uri="{FF2B5EF4-FFF2-40B4-BE49-F238E27FC236}">
                <a16:creationId xmlns:a16="http://schemas.microsoft.com/office/drawing/2014/main" id="{906E8333-53AF-4DA4-A67D-045D5A9CEFEE}"/>
              </a:ext>
            </a:extLst>
          </p:cNvPr>
          <p:cNvSpPr/>
          <p:nvPr/>
        </p:nvSpPr>
        <p:spPr>
          <a:xfrm>
            <a:off x="461727" y="2499519"/>
            <a:ext cx="3440317" cy="1791824"/>
          </a:xfrm>
          <a:custGeom>
            <a:avLst/>
            <a:gdLst>
              <a:gd name="connsiteX0" fmla="*/ 3440317 w 3440317"/>
              <a:gd name="connsiteY0" fmla="*/ 1937442 h 1937442"/>
              <a:gd name="connsiteX1" fmla="*/ 3440317 w 3440317"/>
              <a:gd name="connsiteY1" fmla="*/ 1448554 h 1937442"/>
              <a:gd name="connsiteX2" fmla="*/ 0 w 3440317"/>
              <a:gd name="connsiteY2" fmla="*/ 1448554 h 1937442"/>
              <a:gd name="connsiteX3" fmla="*/ 0 w 3440317"/>
              <a:gd name="connsiteY3" fmla="*/ 0 h 1937442"/>
              <a:gd name="connsiteX4" fmla="*/ 860079 w 3440317"/>
              <a:gd name="connsiteY4" fmla="*/ 0 h 1937442"/>
              <a:gd name="connsiteX0" fmla="*/ 3440317 w 3440317"/>
              <a:gd name="connsiteY0" fmla="*/ 1937442 h 1937442"/>
              <a:gd name="connsiteX1" fmla="*/ 3440317 w 3440317"/>
              <a:gd name="connsiteY1" fmla="*/ 1448554 h 1937442"/>
              <a:gd name="connsiteX2" fmla="*/ 0 w 3440317"/>
              <a:gd name="connsiteY2" fmla="*/ 1448554 h 1937442"/>
              <a:gd name="connsiteX3" fmla="*/ 0 w 3440317"/>
              <a:gd name="connsiteY3" fmla="*/ 0 h 1937442"/>
              <a:gd name="connsiteX4" fmla="*/ 1583979 w 3440317"/>
              <a:gd name="connsiteY4" fmla="*/ 0 h 1937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0317" h="1937442">
                <a:moveTo>
                  <a:pt x="3440317" y="1937442"/>
                </a:moveTo>
                <a:lnTo>
                  <a:pt x="3440317" y="1448554"/>
                </a:lnTo>
                <a:lnTo>
                  <a:pt x="0" y="1448554"/>
                </a:lnTo>
                <a:lnTo>
                  <a:pt x="0" y="0"/>
                </a:lnTo>
                <a:lnTo>
                  <a:pt x="1583979" y="0"/>
                </a:lnTo>
              </a:path>
            </a:pathLst>
          </a:custGeom>
          <a:noFill/>
          <a:ln>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2" name="Straight Connector 21">
            <a:extLst>
              <a:ext uri="{FF2B5EF4-FFF2-40B4-BE49-F238E27FC236}">
                <a16:creationId xmlns:a16="http://schemas.microsoft.com/office/drawing/2014/main" id="{CA642B04-41CC-4BD7-A2D8-F5B7D8C5C518}"/>
              </a:ext>
            </a:extLst>
          </p:cNvPr>
          <p:cNvCxnSpPr>
            <a:cxnSpLocks/>
          </p:cNvCxnSpPr>
          <p:nvPr/>
        </p:nvCxnSpPr>
        <p:spPr>
          <a:xfrm flipV="1">
            <a:off x="2064190" y="866860"/>
            <a:ext cx="0" cy="27432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Freeform 53">
            <a:extLst>
              <a:ext uri="{FF2B5EF4-FFF2-40B4-BE49-F238E27FC236}">
                <a16:creationId xmlns:a16="http://schemas.microsoft.com/office/drawing/2014/main" id="{81DFE397-E564-4651-A587-9EC2AB2B9D35}"/>
              </a:ext>
            </a:extLst>
          </p:cNvPr>
          <p:cNvSpPr>
            <a:spLocks/>
          </p:cNvSpPr>
          <p:nvPr/>
        </p:nvSpPr>
        <p:spPr bwMode="auto">
          <a:xfrm>
            <a:off x="2611854" y="1256158"/>
            <a:ext cx="1105197" cy="558763"/>
          </a:xfrm>
          <a:custGeom>
            <a:avLst/>
            <a:gdLst>
              <a:gd name="T0" fmla="*/ 0 w 981"/>
              <a:gd name="T1" fmla="*/ 593 h 593"/>
              <a:gd name="T2" fmla="*/ 346 w 981"/>
              <a:gd name="T3" fmla="*/ 17 h 593"/>
              <a:gd name="T4" fmla="*/ 711 w 981"/>
              <a:gd name="T5" fmla="*/ 489 h 593"/>
              <a:gd name="T6" fmla="*/ 981 w 981"/>
              <a:gd name="T7" fmla="*/ 593 h 593"/>
            </a:gdLst>
            <a:ahLst/>
            <a:cxnLst>
              <a:cxn ang="0">
                <a:pos x="T0" y="T1"/>
              </a:cxn>
              <a:cxn ang="0">
                <a:pos x="T2" y="T3"/>
              </a:cxn>
              <a:cxn ang="0">
                <a:pos x="T4" y="T5"/>
              </a:cxn>
              <a:cxn ang="0">
                <a:pos x="T6" y="T7"/>
              </a:cxn>
            </a:cxnLst>
            <a:rect l="0" t="0" r="r" b="b"/>
            <a:pathLst>
              <a:path w="981" h="593">
                <a:moveTo>
                  <a:pt x="0" y="593"/>
                </a:moveTo>
                <a:cubicBezTo>
                  <a:pt x="111" y="317"/>
                  <a:pt x="228" y="34"/>
                  <a:pt x="346" y="17"/>
                </a:cubicBezTo>
                <a:cubicBezTo>
                  <a:pt x="464" y="0"/>
                  <a:pt x="605" y="393"/>
                  <a:pt x="711" y="489"/>
                </a:cubicBezTo>
                <a:cubicBezTo>
                  <a:pt x="817" y="585"/>
                  <a:pt x="925" y="571"/>
                  <a:pt x="981" y="593"/>
                </a:cubicBezTo>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88" name="Freeform 53">
            <a:extLst>
              <a:ext uri="{FF2B5EF4-FFF2-40B4-BE49-F238E27FC236}">
                <a16:creationId xmlns:a16="http://schemas.microsoft.com/office/drawing/2014/main" id="{9F4F9E46-C73A-464A-85CF-4F0024F7B2FC}"/>
              </a:ext>
            </a:extLst>
          </p:cNvPr>
          <p:cNvSpPr>
            <a:spLocks/>
          </p:cNvSpPr>
          <p:nvPr/>
        </p:nvSpPr>
        <p:spPr bwMode="auto">
          <a:xfrm>
            <a:off x="2941707" y="1948595"/>
            <a:ext cx="1105197" cy="558763"/>
          </a:xfrm>
          <a:custGeom>
            <a:avLst/>
            <a:gdLst>
              <a:gd name="T0" fmla="*/ 0 w 981"/>
              <a:gd name="T1" fmla="*/ 593 h 593"/>
              <a:gd name="T2" fmla="*/ 346 w 981"/>
              <a:gd name="T3" fmla="*/ 17 h 593"/>
              <a:gd name="T4" fmla="*/ 711 w 981"/>
              <a:gd name="T5" fmla="*/ 489 h 593"/>
              <a:gd name="T6" fmla="*/ 981 w 981"/>
              <a:gd name="T7" fmla="*/ 593 h 593"/>
            </a:gdLst>
            <a:ahLst/>
            <a:cxnLst>
              <a:cxn ang="0">
                <a:pos x="T0" y="T1"/>
              </a:cxn>
              <a:cxn ang="0">
                <a:pos x="T2" y="T3"/>
              </a:cxn>
              <a:cxn ang="0">
                <a:pos x="T4" y="T5"/>
              </a:cxn>
              <a:cxn ang="0">
                <a:pos x="T6" y="T7"/>
              </a:cxn>
            </a:cxnLst>
            <a:rect l="0" t="0" r="r" b="b"/>
            <a:pathLst>
              <a:path w="981" h="593">
                <a:moveTo>
                  <a:pt x="0" y="593"/>
                </a:moveTo>
                <a:cubicBezTo>
                  <a:pt x="111" y="317"/>
                  <a:pt x="228" y="34"/>
                  <a:pt x="346" y="17"/>
                </a:cubicBezTo>
                <a:cubicBezTo>
                  <a:pt x="464" y="0"/>
                  <a:pt x="605" y="393"/>
                  <a:pt x="711" y="489"/>
                </a:cubicBezTo>
                <a:cubicBezTo>
                  <a:pt x="817" y="585"/>
                  <a:pt x="925" y="571"/>
                  <a:pt x="981" y="593"/>
                </a:cubicBezTo>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5" name="TextBox 24">
            <a:extLst>
              <a:ext uri="{FF2B5EF4-FFF2-40B4-BE49-F238E27FC236}">
                <a16:creationId xmlns:a16="http://schemas.microsoft.com/office/drawing/2014/main" id="{8F0B7884-A21A-4C23-8EC2-77E019A6E603}"/>
              </a:ext>
            </a:extLst>
          </p:cNvPr>
          <p:cNvSpPr txBox="1"/>
          <p:nvPr/>
        </p:nvSpPr>
        <p:spPr>
          <a:xfrm>
            <a:off x="1729220" y="1443637"/>
            <a:ext cx="324128" cy="369332"/>
          </a:xfrm>
          <a:prstGeom prst="rect">
            <a:avLst/>
          </a:prstGeom>
          <a:noFill/>
        </p:spPr>
        <p:txBody>
          <a:bodyPr wrap="none" rtlCol="0">
            <a:spAutoFit/>
          </a:bodyPr>
          <a:lstStyle/>
          <a:p>
            <a:r>
              <a:rPr lang="en-CA" b="1" dirty="0"/>
              <a:t>A</a:t>
            </a:r>
          </a:p>
        </p:txBody>
      </p:sp>
      <p:sp>
        <p:nvSpPr>
          <p:cNvPr id="92" name="TextBox 91">
            <a:extLst>
              <a:ext uri="{FF2B5EF4-FFF2-40B4-BE49-F238E27FC236}">
                <a16:creationId xmlns:a16="http://schemas.microsoft.com/office/drawing/2014/main" id="{D2E56D71-C4FB-4BC9-8916-BC046E5AF4DC}"/>
              </a:ext>
            </a:extLst>
          </p:cNvPr>
          <p:cNvSpPr txBox="1"/>
          <p:nvPr/>
        </p:nvSpPr>
        <p:spPr>
          <a:xfrm>
            <a:off x="1717818" y="2130187"/>
            <a:ext cx="324128" cy="369332"/>
          </a:xfrm>
          <a:prstGeom prst="rect">
            <a:avLst/>
          </a:prstGeom>
          <a:noFill/>
        </p:spPr>
        <p:txBody>
          <a:bodyPr wrap="none" rtlCol="0">
            <a:spAutoFit/>
          </a:bodyPr>
          <a:lstStyle/>
          <a:p>
            <a:r>
              <a:rPr lang="en-CA" b="1" dirty="0"/>
              <a:t>B</a:t>
            </a:r>
          </a:p>
        </p:txBody>
      </p:sp>
      <p:sp>
        <p:nvSpPr>
          <p:cNvPr id="99" name="TextBox 98">
            <a:extLst>
              <a:ext uri="{FF2B5EF4-FFF2-40B4-BE49-F238E27FC236}">
                <a16:creationId xmlns:a16="http://schemas.microsoft.com/office/drawing/2014/main" id="{825BE829-3494-492B-8767-025BB892A474}"/>
              </a:ext>
            </a:extLst>
          </p:cNvPr>
          <p:cNvSpPr txBox="1"/>
          <p:nvPr/>
        </p:nvSpPr>
        <p:spPr>
          <a:xfrm>
            <a:off x="1861774" y="446393"/>
            <a:ext cx="2564931" cy="646331"/>
          </a:xfrm>
          <a:prstGeom prst="rect">
            <a:avLst/>
          </a:prstGeom>
          <a:solidFill>
            <a:schemeClr val="bg1"/>
          </a:solidFill>
        </p:spPr>
        <p:txBody>
          <a:bodyPr wrap="square" rtlCol="0">
            <a:spAutoFit/>
          </a:bodyPr>
          <a:lstStyle/>
          <a:p>
            <a:pPr algn="ctr"/>
            <a:r>
              <a:rPr lang="en-CA" dirty="0"/>
              <a:t>ACTION POTENTIAL UNDER THE ELECTRODES</a:t>
            </a:r>
          </a:p>
        </p:txBody>
      </p:sp>
      <p:grpSp>
        <p:nvGrpSpPr>
          <p:cNvPr id="7" name="Group 6">
            <a:extLst>
              <a:ext uri="{FF2B5EF4-FFF2-40B4-BE49-F238E27FC236}">
                <a16:creationId xmlns:a16="http://schemas.microsoft.com/office/drawing/2014/main" id="{872A6314-A119-4720-B029-73C1C78E2CBC}"/>
              </a:ext>
            </a:extLst>
          </p:cNvPr>
          <p:cNvGrpSpPr/>
          <p:nvPr/>
        </p:nvGrpSpPr>
        <p:grpSpPr>
          <a:xfrm>
            <a:off x="6944699" y="444118"/>
            <a:ext cx="2564931" cy="3062222"/>
            <a:chOff x="6944699" y="444118"/>
            <a:chExt cx="2564931" cy="3062222"/>
          </a:xfrm>
        </p:grpSpPr>
        <p:grpSp>
          <p:nvGrpSpPr>
            <p:cNvPr id="113" name="Group 112">
              <a:extLst>
                <a:ext uri="{FF2B5EF4-FFF2-40B4-BE49-F238E27FC236}">
                  <a16:creationId xmlns:a16="http://schemas.microsoft.com/office/drawing/2014/main" id="{44908B41-58B8-4085-8CE4-E1BBFB074FDB}"/>
                </a:ext>
              </a:extLst>
            </p:cNvPr>
            <p:cNvGrpSpPr/>
            <p:nvPr/>
          </p:nvGrpSpPr>
          <p:grpSpPr>
            <a:xfrm>
              <a:off x="7776663" y="1401414"/>
              <a:ext cx="941735" cy="2104926"/>
              <a:chOff x="7340600" y="400050"/>
              <a:chExt cx="1740175" cy="1301573"/>
            </a:xfrm>
          </p:grpSpPr>
          <p:sp>
            <p:nvSpPr>
              <p:cNvPr id="114" name="Arc 79">
                <a:extLst>
                  <a:ext uri="{FF2B5EF4-FFF2-40B4-BE49-F238E27FC236}">
                    <a16:creationId xmlns:a16="http://schemas.microsoft.com/office/drawing/2014/main" id="{2A2E7288-6AAD-4DD0-A34E-866D7F7C8C76}"/>
                  </a:ext>
                </a:extLst>
              </p:cNvPr>
              <p:cNvSpPr>
                <a:spLocks/>
              </p:cNvSpPr>
              <p:nvPr/>
            </p:nvSpPr>
            <p:spPr bwMode="auto">
              <a:xfrm rot="16200000">
                <a:off x="7045325" y="1060450"/>
                <a:ext cx="935038" cy="34448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5" name="Arc 80">
                <a:extLst>
                  <a:ext uri="{FF2B5EF4-FFF2-40B4-BE49-F238E27FC236}">
                    <a16:creationId xmlns:a16="http://schemas.microsoft.com/office/drawing/2014/main" id="{69F1D362-2791-4F9F-86FF-DBA55168ADF7}"/>
                  </a:ext>
                </a:extLst>
              </p:cNvPr>
              <p:cNvSpPr>
                <a:spLocks/>
              </p:cNvSpPr>
              <p:nvPr/>
            </p:nvSpPr>
            <p:spPr bwMode="auto">
              <a:xfrm rot="16200000">
                <a:off x="7386637" y="693738"/>
                <a:ext cx="931863" cy="344488"/>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6" name="Arc 81">
                <a:extLst>
                  <a:ext uri="{FF2B5EF4-FFF2-40B4-BE49-F238E27FC236}">
                    <a16:creationId xmlns:a16="http://schemas.microsoft.com/office/drawing/2014/main" id="{FF935343-D15D-4E46-952E-837FE9658393}"/>
                  </a:ext>
                </a:extLst>
              </p:cNvPr>
              <p:cNvSpPr>
                <a:spLocks/>
              </p:cNvSpPr>
              <p:nvPr/>
            </p:nvSpPr>
            <p:spPr bwMode="auto">
              <a:xfrm rot="16200000">
                <a:off x="7727157" y="1057631"/>
                <a:ext cx="936625" cy="35083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 name="Arc 82">
                <a:extLst>
                  <a:ext uri="{FF2B5EF4-FFF2-40B4-BE49-F238E27FC236}">
                    <a16:creationId xmlns:a16="http://schemas.microsoft.com/office/drawing/2014/main" id="{AF6172E5-A009-4CC5-B5F8-30C1A46D93E3}"/>
                  </a:ext>
                </a:extLst>
              </p:cNvPr>
              <p:cNvSpPr>
                <a:spLocks/>
              </p:cNvSpPr>
              <p:nvPr/>
            </p:nvSpPr>
            <p:spPr bwMode="auto">
              <a:xfrm rot="16200000">
                <a:off x="8074025" y="692150"/>
                <a:ext cx="931863" cy="347663"/>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8" name="Arc 83">
                <a:extLst>
                  <a:ext uri="{FF2B5EF4-FFF2-40B4-BE49-F238E27FC236}">
                    <a16:creationId xmlns:a16="http://schemas.microsoft.com/office/drawing/2014/main" id="{FA164E80-AB2E-4A66-A9BE-BD34A124CADE}"/>
                  </a:ext>
                </a:extLst>
              </p:cNvPr>
              <p:cNvSpPr>
                <a:spLocks/>
              </p:cNvSpPr>
              <p:nvPr/>
            </p:nvSpPr>
            <p:spPr bwMode="auto">
              <a:xfrm rot="16200000">
                <a:off x="8427020" y="1047868"/>
                <a:ext cx="935037" cy="372473"/>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 name="connsiteX0" fmla="*/ 14520 w 21600"/>
                  <a:gd name="connsiteY0" fmla="*/ 0 h 32362"/>
                  <a:gd name="connsiteX1" fmla="*/ 21600 w 21600"/>
                  <a:gd name="connsiteY1" fmla="*/ 15991 h 32362"/>
                  <a:gd name="connsiteX2" fmla="*/ 15363 w 21600"/>
                  <a:gd name="connsiteY2" fmla="*/ 31173 h 32362"/>
                  <a:gd name="connsiteX0" fmla="*/ 14520 w 21600"/>
                  <a:gd name="connsiteY0" fmla="*/ 0 h 32362"/>
                  <a:gd name="connsiteX1" fmla="*/ 21600 w 21600"/>
                  <a:gd name="connsiteY1" fmla="*/ 15991 h 32362"/>
                  <a:gd name="connsiteX2" fmla="*/ 14445 w 21600"/>
                  <a:gd name="connsiteY2" fmla="*/ 32362 h 32362"/>
                  <a:gd name="connsiteX3" fmla="*/ 0 w 21600"/>
                  <a:gd name="connsiteY3" fmla="*/ 15991 h 32362"/>
                  <a:gd name="connsiteX4" fmla="*/ 14520 w 21600"/>
                  <a:gd name="connsiteY4" fmla="*/ 0 h 32362"/>
                  <a:gd name="connsiteX0" fmla="*/ 14520 w 21600"/>
                  <a:gd name="connsiteY0" fmla="*/ 0 h 33552"/>
                  <a:gd name="connsiteX1" fmla="*/ 21600 w 21600"/>
                  <a:gd name="connsiteY1" fmla="*/ 15991 h 33552"/>
                  <a:gd name="connsiteX2" fmla="*/ 14581 w 21600"/>
                  <a:gd name="connsiteY2" fmla="*/ 33552 h 33552"/>
                  <a:gd name="connsiteX0" fmla="*/ 14520 w 21600"/>
                  <a:gd name="connsiteY0" fmla="*/ 0 h 33552"/>
                  <a:gd name="connsiteX1" fmla="*/ 21600 w 21600"/>
                  <a:gd name="connsiteY1" fmla="*/ 15991 h 33552"/>
                  <a:gd name="connsiteX2" fmla="*/ 14445 w 21600"/>
                  <a:gd name="connsiteY2" fmla="*/ 32362 h 33552"/>
                  <a:gd name="connsiteX3" fmla="*/ 0 w 21600"/>
                  <a:gd name="connsiteY3" fmla="*/ 15991 h 33552"/>
                  <a:gd name="connsiteX4" fmla="*/ 14520 w 21600"/>
                  <a:gd name="connsiteY4" fmla="*/ 0 h 3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3552" fill="none" extrusionOk="0">
                    <a:moveTo>
                      <a:pt x="14520" y="0"/>
                    </a:moveTo>
                    <a:cubicBezTo>
                      <a:pt x="19029" y="4094"/>
                      <a:pt x="21600" y="9901"/>
                      <a:pt x="21600" y="15991"/>
                    </a:cubicBezTo>
                    <a:cubicBezTo>
                      <a:pt x="21600" y="21675"/>
                      <a:pt x="18577" y="29509"/>
                      <a:pt x="14581" y="33552"/>
                    </a:cubicBezTo>
                  </a:path>
                  <a:path w="21600" h="33552" stroke="0" extrusionOk="0">
                    <a:moveTo>
                      <a:pt x="14520" y="0"/>
                    </a:moveTo>
                    <a:cubicBezTo>
                      <a:pt x="19029" y="4094"/>
                      <a:pt x="21600" y="9901"/>
                      <a:pt x="21600" y="15991"/>
                    </a:cubicBezTo>
                    <a:cubicBezTo>
                      <a:pt x="21600" y="21675"/>
                      <a:pt x="18441" y="28319"/>
                      <a:pt x="14445" y="32362"/>
                    </a:cubicBezTo>
                    <a:cubicBezTo>
                      <a:pt x="9324" y="27301"/>
                      <a:pt x="5121" y="21052"/>
                      <a:pt x="0" y="15991"/>
                    </a:cubicBezTo>
                    <a:lnTo>
                      <a:pt x="14520" y="0"/>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8" name="Group 27">
              <a:extLst>
                <a:ext uri="{FF2B5EF4-FFF2-40B4-BE49-F238E27FC236}">
                  <a16:creationId xmlns:a16="http://schemas.microsoft.com/office/drawing/2014/main" id="{558A1273-372F-4B7D-813F-0DFF2CA9B71C}"/>
                </a:ext>
              </a:extLst>
            </p:cNvPr>
            <p:cNvGrpSpPr/>
            <p:nvPr/>
          </p:nvGrpSpPr>
          <p:grpSpPr>
            <a:xfrm>
              <a:off x="7764533" y="722089"/>
              <a:ext cx="941735" cy="2104926"/>
              <a:chOff x="7340600" y="400050"/>
              <a:chExt cx="1740175" cy="1301573"/>
            </a:xfrm>
          </p:grpSpPr>
          <p:sp>
            <p:nvSpPr>
              <p:cNvPr id="105" name="Arc 79">
                <a:extLst>
                  <a:ext uri="{FF2B5EF4-FFF2-40B4-BE49-F238E27FC236}">
                    <a16:creationId xmlns:a16="http://schemas.microsoft.com/office/drawing/2014/main" id="{C94A4880-51B9-4D5A-9B7A-C954A28CD082}"/>
                  </a:ext>
                </a:extLst>
              </p:cNvPr>
              <p:cNvSpPr>
                <a:spLocks/>
              </p:cNvSpPr>
              <p:nvPr/>
            </p:nvSpPr>
            <p:spPr bwMode="auto">
              <a:xfrm rot="16200000">
                <a:off x="7045325" y="1060450"/>
                <a:ext cx="935038" cy="34448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6" name="Arc 80">
                <a:extLst>
                  <a:ext uri="{FF2B5EF4-FFF2-40B4-BE49-F238E27FC236}">
                    <a16:creationId xmlns:a16="http://schemas.microsoft.com/office/drawing/2014/main" id="{80FE7783-3B03-437B-9F18-D43460EBF1AF}"/>
                  </a:ext>
                </a:extLst>
              </p:cNvPr>
              <p:cNvSpPr>
                <a:spLocks/>
              </p:cNvSpPr>
              <p:nvPr/>
            </p:nvSpPr>
            <p:spPr bwMode="auto">
              <a:xfrm rot="16200000">
                <a:off x="7386637" y="693738"/>
                <a:ext cx="931863" cy="344488"/>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7" name="Arc 81">
                <a:extLst>
                  <a:ext uri="{FF2B5EF4-FFF2-40B4-BE49-F238E27FC236}">
                    <a16:creationId xmlns:a16="http://schemas.microsoft.com/office/drawing/2014/main" id="{19143692-DE54-4613-9D2C-F4872DBF4331}"/>
                  </a:ext>
                </a:extLst>
              </p:cNvPr>
              <p:cNvSpPr>
                <a:spLocks/>
              </p:cNvSpPr>
              <p:nvPr/>
            </p:nvSpPr>
            <p:spPr bwMode="auto">
              <a:xfrm rot="16200000">
                <a:off x="7727157" y="1057631"/>
                <a:ext cx="936625" cy="35083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8" name="Arc 82">
                <a:extLst>
                  <a:ext uri="{FF2B5EF4-FFF2-40B4-BE49-F238E27FC236}">
                    <a16:creationId xmlns:a16="http://schemas.microsoft.com/office/drawing/2014/main" id="{73150DA5-4AC9-4F5E-9CA6-6366A79B0B32}"/>
                  </a:ext>
                </a:extLst>
              </p:cNvPr>
              <p:cNvSpPr>
                <a:spLocks/>
              </p:cNvSpPr>
              <p:nvPr/>
            </p:nvSpPr>
            <p:spPr bwMode="auto">
              <a:xfrm rot="16200000">
                <a:off x="8074025" y="692150"/>
                <a:ext cx="931863" cy="347663"/>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9" name="Arc 83">
                <a:extLst>
                  <a:ext uri="{FF2B5EF4-FFF2-40B4-BE49-F238E27FC236}">
                    <a16:creationId xmlns:a16="http://schemas.microsoft.com/office/drawing/2014/main" id="{08A7C4CE-CDE5-437A-B0E9-A726F0B2C0EA}"/>
                  </a:ext>
                </a:extLst>
              </p:cNvPr>
              <p:cNvSpPr>
                <a:spLocks/>
              </p:cNvSpPr>
              <p:nvPr/>
            </p:nvSpPr>
            <p:spPr bwMode="auto">
              <a:xfrm rot="16200000">
                <a:off x="8427020" y="1047868"/>
                <a:ext cx="935037" cy="372473"/>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 name="connsiteX0" fmla="*/ 14520 w 21600"/>
                  <a:gd name="connsiteY0" fmla="*/ 0 h 32362"/>
                  <a:gd name="connsiteX1" fmla="*/ 21600 w 21600"/>
                  <a:gd name="connsiteY1" fmla="*/ 15991 h 32362"/>
                  <a:gd name="connsiteX2" fmla="*/ 15363 w 21600"/>
                  <a:gd name="connsiteY2" fmla="*/ 31173 h 32362"/>
                  <a:gd name="connsiteX0" fmla="*/ 14520 w 21600"/>
                  <a:gd name="connsiteY0" fmla="*/ 0 h 32362"/>
                  <a:gd name="connsiteX1" fmla="*/ 21600 w 21600"/>
                  <a:gd name="connsiteY1" fmla="*/ 15991 h 32362"/>
                  <a:gd name="connsiteX2" fmla="*/ 14445 w 21600"/>
                  <a:gd name="connsiteY2" fmla="*/ 32362 h 32362"/>
                  <a:gd name="connsiteX3" fmla="*/ 0 w 21600"/>
                  <a:gd name="connsiteY3" fmla="*/ 15991 h 32362"/>
                  <a:gd name="connsiteX4" fmla="*/ 14520 w 21600"/>
                  <a:gd name="connsiteY4" fmla="*/ 0 h 32362"/>
                  <a:gd name="connsiteX0" fmla="*/ 14520 w 21600"/>
                  <a:gd name="connsiteY0" fmla="*/ 0 h 33552"/>
                  <a:gd name="connsiteX1" fmla="*/ 21600 w 21600"/>
                  <a:gd name="connsiteY1" fmla="*/ 15991 h 33552"/>
                  <a:gd name="connsiteX2" fmla="*/ 14581 w 21600"/>
                  <a:gd name="connsiteY2" fmla="*/ 33552 h 33552"/>
                  <a:gd name="connsiteX0" fmla="*/ 14520 w 21600"/>
                  <a:gd name="connsiteY0" fmla="*/ 0 h 33552"/>
                  <a:gd name="connsiteX1" fmla="*/ 21600 w 21600"/>
                  <a:gd name="connsiteY1" fmla="*/ 15991 h 33552"/>
                  <a:gd name="connsiteX2" fmla="*/ 14445 w 21600"/>
                  <a:gd name="connsiteY2" fmla="*/ 32362 h 33552"/>
                  <a:gd name="connsiteX3" fmla="*/ 0 w 21600"/>
                  <a:gd name="connsiteY3" fmla="*/ 15991 h 33552"/>
                  <a:gd name="connsiteX4" fmla="*/ 14520 w 21600"/>
                  <a:gd name="connsiteY4" fmla="*/ 0 h 3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3552" fill="none" extrusionOk="0">
                    <a:moveTo>
                      <a:pt x="14520" y="0"/>
                    </a:moveTo>
                    <a:cubicBezTo>
                      <a:pt x="19029" y="4094"/>
                      <a:pt x="21600" y="9901"/>
                      <a:pt x="21600" y="15991"/>
                    </a:cubicBezTo>
                    <a:cubicBezTo>
                      <a:pt x="21600" y="21675"/>
                      <a:pt x="18577" y="29509"/>
                      <a:pt x="14581" y="33552"/>
                    </a:cubicBezTo>
                  </a:path>
                  <a:path w="21600" h="33552" stroke="0" extrusionOk="0">
                    <a:moveTo>
                      <a:pt x="14520" y="0"/>
                    </a:moveTo>
                    <a:cubicBezTo>
                      <a:pt x="19029" y="4094"/>
                      <a:pt x="21600" y="9901"/>
                      <a:pt x="21600" y="15991"/>
                    </a:cubicBezTo>
                    <a:cubicBezTo>
                      <a:pt x="21600" y="21675"/>
                      <a:pt x="18441" y="28319"/>
                      <a:pt x="14445" y="32362"/>
                    </a:cubicBezTo>
                    <a:cubicBezTo>
                      <a:pt x="9324" y="27301"/>
                      <a:pt x="5121" y="21052"/>
                      <a:pt x="0" y="15991"/>
                    </a:cubicBezTo>
                    <a:lnTo>
                      <a:pt x="14520" y="0"/>
                    </a:lnTo>
                    <a:close/>
                  </a:path>
                </a:pathLst>
              </a:custGeom>
              <a:noFill/>
              <a:ln w="28575"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5" name="TextBox 124">
              <a:extLst>
                <a:ext uri="{FF2B5EF4-FFF2-40B4-BE49-F238E27FC236}">
                  <a16:creationId xmlns:a16="http://schemas.microsoft.com/office/drawing/2014/main" id="{8F1C5E06-290A-4783-A58E-48DDBD981010}"/>
                </a:ext>
              </a:extLst>
            </p:cNvPr>
            <p:cNvSpPr txBox="1"/>
            <p:nvPr/>
          </p:nvSpPr>
          <p:spPr>
            <a:xfrm>
              <a:off x="6944699" y="444118"/>
              <a:ext cx="2564931" cy="646331"/>
            </a:xfrm>
            <a:prstGeom prst="rect">
              <a:avLst/>
            </a:prstGeom>
            <a:solidFill>
              <a:schemeClr val="bg1"/>
            </a:solidFill>
          </p:spPr>
          <p:txBody>
            <a:bodyPr wrap="square" rtlCol="0">
              <a:spAutoFit/>
            </a:bodyPr>
            <a:lstStyle/>
            <a:p>
              <a:pPr algn="ctr"/>
              <a:r>
                <a:rPr lang="en-CA" dirty="0"/>
                <a:t>ELECTRICAL INTERFERENCE</a:t>
              </a:r>
            </a:p>
          </p:txBody>
        </p:sp>
      </p:grpSp>
      <p:sp>
        <p:nvSpPr>
          <p:cNvPr id="126" name="Freeform 53">
            <a:extLst>
              <a:ext uri="{FF2B5EF4-FFF2-40B4-BE49-F238E27FC236}">
                <a16:creationId xmlns:a16="http://schemas.microsoft.com/office/drawing/2014/main" id="{365D8A46-64CE-48F1-B5D6-340038BF69B5}"/>
              </a:ext>
            </a:extLst>
          </p:cNvPr>
          <p:cNvSpPr>
            <a:spLocks/>
          </p:cNvSpPr>
          <p:nvPr/>
        </p:nvSpPr>
        <p:spPr bwMode="auto">
          <a:xfrm flipH="1">
            <a:off x="-1555910" y="5454071"/>
            <a:ext cx="1130847" cy="558763"/>
          </a:xfrm>
          <a:custGeom>
            <a:avLst/>
            <a:gdLst>
              <a:gd name="T0" fmla="*/ 0 w 981"/>
              <a:gd name="T1" fmla="*/ 593 h 593"/>
              <a:gd name="T2" fmla="*/ 346 w 981"/>
              <a:gd name="T3" fmla="*/ 17 h 593"/>
              <a:gd name="T4" fmla="*/ 711 w 981"/>
              <a:gd name="T5" fmla="*/ 489 h 593"/>
              <a:gd name="T6" fmla="*/ 981 w 981"/>
              <a:gd name="T7" fmla="*/ 593 h 593"/>
            </a:gdLst>
            <a:ahLst/>
            <a:cxnLst>
              <a:cxn ang="0">
                <a:pos x="T0" y="T1"/>
              </a:cxn>
              <a:cxn ang="0">
                <a:pos x="T2" y="T3"/>
              </a:cxn>
              <a:cxn ang="0">
                <a:pos x="T4" y="T5"/>
              </a:cxn>
              <a:cxn ang="0">
                <a:pos x="T6" y="T7"/>
              </a:cxn>
            </a:cxnLst>
            <a:rect l="0" t="0" r="r" b="b"/>
            <a:pathLst>
              <a:path w="981" h="593">
                <a:moveTo>
                  <a:pt x="0" y="593"/>
                </a:moveTo>
                <a:cubicBezTo>
                  <a:pt x="111" y="317"/>
                  <a:pt x="228" y="34"/>
                  <a:pt x="346" y="17"/>
                </a:cubicBezTo>
                <a:cubicBezTo>
                  <a:pt x="464" y="0"/>
                  <a:pt x="605" y="393"/>
                  <a:pt x="711" y="489"/>
                </a:cubicBezTo>
                <a:cubicBezTo>
                  <a:pt x="817" y="585"/>
                  <a:pt x="925" y="571"/>
                  <a:pt x="981" y="593"/>
                </a:cubicBezTo>
              </a:path>
            </a:pathLst>
          </a:custGeom>
          <a:noFill/>
          <a:ln w="38100">
            <a:solidFill>
              <a:srgbClr val="FFC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1" name="Rectangle 30">
            <a:extLst>
              <a:ext uri="{FF2B5EF4-FFF2-40B4-BE49-F238E27FC236}">
                <a16:creationId xmlns:a16="http://schemas.microsoft.com/office/drawing/2014/main" id="{5693BB93-9B30-49DB-9FAB-C91758790526}"/>
              </a:ext>
            </a:extLst>
          </p:cNvPr>
          <p:cNvSpPr/>
          <p:nvPr/>
        </p:nvSpPr>
        <p:spPr>
          <a:xfrm>
            <a:off x="2286000" y="1162050"/>
            <a:ext cx="1911340" cy="2543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a:extLst>
              <a:ext uri="{FF2B5EF4-FFF2-40B4-BE49-F238E27FC236}">
                <a16:creationId xmlns:a16="http://schemas.microsoft.com/office/drawing/2014/main" id="{32DA4E02-F916-46BA-82E5-F12BA71B1159}"/>
              </a:ext>
            </a:extLst>
          </p:cNvPr>
          <p:cNvCxnSpPr>
            <a:cxnSpLocks/>
          </p:cNvCxnSpPr>
          <p:nvPr/>
        </p:nvCxnSpPr>
        <p:spPr>
          <a:xfrm>
            <a:off x="2075336" y="1810686"/>
            <a:ext cx="67065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24E5CA4-8320-4F92-9836-669B059B97FA}"/>
              </a:ext>
            </a:extLst>
          </p:cNvPr>
          <p:cNvCxnSpPr>
            <a:cxnSpLocks/>
          </p:cNvCxnSpPr>
          <p:nvPr/>
        </p:nvCxnSpPr>
        <p:spPr>
          <a:xfrm>
            <a:off x="2075336" y="2503587"/>
            <a:ext cx="67065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EAC39D8D-D665-433A-822E-A6D79104A396}"/>
              </a:ext>
            </a:extLst>
          </p:cNvPr>
          <p:cNvGrpSpPr/>
          <p:nvPr/>
        </p:nvGrpSpPr>
        <p:grpSpPr>
          <a:xfrm>
            <a:off x="1053903" y="2717100"/>
            <a:ext cx="7727957" cy="804655"/>
            <a:chOff x="1053903" y="2717100"/>
            <a:chExt cx="7727957" cy="804655"/>
          </a:xfrm>
        </p:grpSpPr>
        <p:sp>
          <p:nvSpPr>
            <p:cNvPr id="24" name="TextBox 23">
              <a:extLst>
                <a:ext uri="{FF2B5EF4-FFF2-40B4-BE49-F238E27FC236}">
                  <a16:creationId xmlns:a16="http://schemas.microsoft.com/office/drawing/2014/main" id="{361E623C-6C74-4AEB-B765-217C122EE61D}"/>
                </a:ext>
              </a:extLst>
            </p:cNvPr>
            <p:cNvSpPr txBox="1"/>
            <p:nvPr/>
          </p:nvSpPr>
          <p:spPr>
            <a:xfrm>
              <a:off x="1053903" y="3152423"/>
              <a:ext cx="1021433" cy="369332"/>
            </a:xfrm>
            <a:prstGeom prst="rect">
              <a:avLst/>
            </a:prstGeom>
            <a:noFill/>
          </p:spPr>
          <p:txBody>
            <a:bodyPr wrap="none" rtlCol="0">
              <a:spAutoFit/>
            </a:bodyPr>
            <a:lstStyle/>
            <a:p>
              <a:r>
                <a:rPr lang="en-CA" b="1" dirty="0">
                  <a:solidFill>
                    <a:srgbClr val="C00000"/>
                  </a:solidFill>
                </a:rPr>
                <a:t>BIPOLAR</a:t>
              </a:r>
            </a:p>
          </p:txBody>
        </p:sp>
        <p:sp>
          <p:nvSpPr>
            <p:cNvPr id="93" name="TextBox 92">
              <a:extLst>
                <a:ext uri="{FF2B5EF4-FFF2-40B4-BE49-F238E27FC236}">
                  <a16:creationId xmlns:a16="http://schemas.microsoft.com/office/drawing/2014/main" id="{56B5986D-435D-4695-9D97-6ADB464CDAEB}"/>
                </a:ext>
              </a:extLst>
            </p:cNvPr>
            <p:cNvSpPr txBox="1"/>
            <p:nvPr/>
          </p:nvSpPr>
          <p:spPr>
            <a:xfrm>
              <a:off x="1458654" y="2935520"/>
              <a:ext cx="630301" cy="369332"/>
            </a:xfrm>
            <a:prstGeom prst="rect">
              <a:avLst/>
            </a:prstGeom>
            <a:noFill/>
          </p:spPr>
          <p:txBody>
            <a:bodyPr wrap="none" rtlCol="0">
              <a:spAutoFit/>
            </a:bodyPr>
            <a:lstStyle/>
            <a:p>
              <a:r>
                <a:rPr lang="en-CA" b="1" dirty="0"/>
                <a:t>A - B</a:t>
              </a:r>
            </a:p>
          </p:txBody>
        </p:sp>
        <p:grpSp>
          <p:nvGrpSpPr>
            <p:cNvPr id="119" name="Group 118">
              <a:extLst>
                <a:ext uri="{FF2B5EF4-FFF2-40B4-BE49-F238E27FC236}">
                  <a16:creationId xmlns:a16="http://schemas.microsoft.com/office/drawing/2014/main" id="{030B86CC-9897-428B-BB3F-D3B388F206DB}"/>
                </a:ext>
              </a:extLst>
            </p:cNvPr>
            <p:cNvGrpSpPr/>
            <p:nvPr/>
          </p:nvGrpSpPr>
          <p:grpSpPr>
            <a:xfrm>
              <a:off x="7768427" y="3081151"/>
              <a:ext cx="941735" cy="59762"/>
              <a:chOff x="7340600" y="400050"/>
              <a:chExt cx="1740175" cy="1301573"/>
            </a:xfrm>
          </p:grpSpPr>
          <p:sp>
            <p:nvSpPr>
              <p:cNvPr id="120" name="Arc 79">
                <a:extLst>
                  <a:ext uri="{FF2B5EF4-FFF2-40B4-BE49-F238E27FC236}">
                    <a16:creationId xmlns:a16="http://schemas.microsoft.com/office/drawing/2014/main" id="{FBF3617D-55C4-410C-8743-E59DA0953119}"/>
                  </a:ext>
                </a:extLst>
              </p:cNvPr>
              <p:cNvSpPr>
                <a:spLocks/>
              </p:cNvSpPr>
              <p:nvPr/>
            </p:nvSpPr>
            <p:spPr bwMode="auto">
              <a:xfrm rot="16200000">
                <a:off x="7045325" y="1060450"/>
                <a:ext cx="935038" cy="34448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 name="Arc 80">
                <a:extLst>
                  <a:ext uri="{FF2B5EF4-FFF2-40B4-BE49-F238E27FC236}">
                    <a16:creationId xmlns:a16="http://schemas.microsoft.com/office/drawing/2014/main" id="{FCB494E7-EDE6-4FF4-924D-C3924A2F75AE}"/>
                  </a:ext>
                </a:extLst>
              </p:cNvPr>
              <p:cNvSpPr>
                <a:spLocks/>
              </p:cNvSpPr>
              <p:nvPr/>
            </p:nvSpPr>
            <p:spPr bwMode="auto">
              <a:xfrm rot="16200000">
                <a:off x="7386637" y="693738"/>
                <a:ext cx="931863" cy="344488"/>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 name="Arc 81">
                <a:extLst>
                  <a:ext uri="{FF2B5EF4-FFF2-40B4-BE49-F238E27FC236}">
                    <a16:creationId xmlns:a16="http://schemas.microsoft.com/office/drawing/2014/main" id="{77AE6D8F-0834-4C22-8B28-662AA67C6F4B}"/>
                  </a:ext>
                </a:extLst>
              </p:cNvPr>
              <p:cNvSpPr>
                <a:spLocks/>
              </p:cNvSpPr>
              <p:nvPr/>
            </p:nvSpPr>
            <p:spPr bwMode="auto">
              <a:xfrm rot="16200000">
                <a:off x="7727157" y="1057631"/>
                <a:ext cx="936625" cy="350838"/>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Lst>
                <a:ahLst/>
                <a:cxnLst>
                  <a:cxn ang="0">
                    <a:pos x="T0" y="T1"/>
                  </a:cxn>
                  <a:cxn ang="0">
                    <a:pos x="T2" y="T3"/>
                  </a:cxn>
                  <a:cxn ang="0">
                    <a:pos x="T4" y="T5"/>
                  </a:cxn>
                </a:cxnLst>
                <a:rect l="0" t="0" r="r" b="b"/>
                <a:pathLst>
                  <a:path w="21600" h="31174" fill="none" extrusionOk="0">
                    <a:moveTo>
                      <a:pt x="14520" y="0"/>
                    </a:moveTo>
                    <a:cubicBezTo>
                      <a:pt x="19029" y="4094"/>
                      <a:pt x="21600" y="9901"/>
                      <a:pt x="21600" y="15991"/>
                    </a:cubicBezTo>
                    <a:cubicBezTo>
                      <a:pt x="21600" y="21675"/>
                      <a:pt x="19359" y="27130"/>
                      <a:pt x="15363" y="31173"/>
                    </a:cubicBezTo>
                  </a:path>
                  <a:path w="21600" h="31174" stroke="0" extrusionOk="0">
                    <a:moveTo>
                      <a:pt x="14520" y="0"/>
                    </a:moveTo>
                    <a:cubicBezTo>
                      <a:pt x="19029" y="4094"/>
                      <a:pt x="21600" y="9901"/>
                      <a:pt x="21600" y="15991"/>
                    </a:cubicBezTo>
                    <a:cubicBezTo>
                      <a:pt x="21600" y="21675"/>
                      <a:pt x="19359" y="27130"/>
                      <a:pt x="15363" y="31173"/>
                    </a:cubicBezTo>
                    <a:lnTo>
                      <a:pt x="0" y="15991"/>
                    </a:lnTo>
                    <a:close/>
                  </a:path>
                </a:pathLst>
              </a:custGeom>
              <a:noFill/>
              <a:ln w="28575"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 name="Arc 82">
                <a:extLst>
                  <a:ext uri="{FF2B5EF4-FFF2-40B4-BE49-F238E27FC236}">
                    <a16:creationId xmlns:a16="http://schemas.microsoft.com/office/drawing/2014/main" id="{D681C7BF-A230-4CDB-868C-FB036198D24D}"/>
                  </a:ext>
                </a:extLst>
              </p:cNvPr>
              <p:cNvSpPr>
                <a:spLocks/>
              </p:cNvSpPr>
              <p:nvPr/>
            </p:nvSpPr>
            <p:spPr bwMode="auto">
              <a:xfrm rot="16200000">
                <a:off x="8074025" y="692150"/>
                <a:ext cx="931863" cy="347663"/>
              </a:xfrm>
              <a:custGeom>
                <a:avLst/>
                <a:gdLst>
                  <a:gd name="G0" fmla="+- 21600 0 0"/>
                  <a:gd name="G1" fmla="+- 15903 0 0"/>
                  <a:gd name="G2" fmla="+- 21600 0 0"/>
                  <a:gd name="T0" fmla="*/ 6148 w 21600"/>
                  <a:gd name="T1" fmla="*/ 30996 h 30996"/>
                  <a:gd name="T2" fmla="*/ 6983 w 21600"/>
                  <a:gd name="T3" fmla="*/ 0 h 30996"/>
                  <a:gd name="T4" fmla="*/ 21600 w 21600"/>
                  <a:gd name="T5" fmla="*/ 15903 h 30996"/>
                </a:gdLst>
                <a:ahLst/>
                <a:cxnLst>
                  <a:cxn ang="0">
                    <a:pos x="T0" y="T1"/>
                  </a:cxn>
                  <a:cxn ang="0">
                    <a:pos x="T2" y="T3"/>
                  </a:cxn>
                  <a:cxn ang="0">
                    <a:pos x="T4" y="T5"/>
                  </a:cxn>
                </a:cxnLst>
                <a:rect l="0" t="0" r="r" b="b"/>
                <a:pathLst>
                  <a:path w="21600" h="30996" fill="none" extrusionOk="0">
                    <a:moveTo>
                      <a:pt x="6148" y="30995"/>
                    </a:moveTo>
                    <a:cubicBezTo>
                      <a:pt x="2206" y="26960"/>
                      <a:pt x="0" y="21543"/>
                      <a:pt x="0" y="15903"/>
                    </a:cubicBezTo>
                    <a:cubicBezTo>
                      <a:pt x="0" y="9858"/>
                      <a:pt x="2532" y="4090"/>
                      <a:pt x="6983" y="0"/>
                    </a:cubicBezTo>
                  </a:path>
                  <a:path w="21600" h="30996" stroke="0" extrusionOk="0">
                    <a:moveTo>
                      <a:pt x="6148" y="30995"/>
                    </a:moveTo>
                    <a:cubicBezTo>
                      <a:pt x="2206" y="26960"/>
                      <a:pt x="0" y="21543"/>
                      <a:pt x="0" y="15903"/>
                    </a:cubicBezTo>
                    <a:cubicBezTo>
                      <a:pt x="0" y="9858"/>
                      <a:pt x="2532" y="4090"/>
                      <a:pt x="6983" y="0"/>
                    </a:cubicBezTo>
                    <a:lnTo>
                      <a:pt x="21600" y="15903"/>
                    </a:lnTo>
                    <a:close/>
                  </a:path>
                </a:pathLst>
              </a:custGeom>
              <a:noFill/>
              <a:ln w="28575"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4" name="Arc 83">
                <a:extLst>
                  <a:ext uri="{FF2B5EF4-FFF2-40B4-BE49-F238E27FC236}">
                    <a16:creationId xmlns:a16="http://schemas.microsoft.com/office/drawing/2014/main" id="{A80AAFFB-4E61-4700-BAF6-4135B4A898F5}"/>
                  </a:ext>
                </a:extLst>
              </p:cNvPr>
              <p:cNvSpPr>
                <a:spLocks/>
              </p:cNvSpPr>
              <p:nvPr/>
            </p:nvSpPr>
            <p:spPr bwMode="auto">
              <a:xfrm rot="16200000">
                <a:off x="8427020" y="1047868"/>
                <a:ext cx="935037" cy="372473"/>
              </a:xfrm>
              <a:custGeom>
                <a:avLst/>
                <a:gdLst>
                  <a:gd name="G0" fmla="+- 0 0 0"/>
                  <a:gd name="G1" fmla="+- 15991 0 0"/>
                  <a:gd name="G2" fmla="+- 21600 0 0"/>
                  <a:gd name="T0" fmla="*/ 14521 w 21600"/>
                  <a:gd name="T1" fmla="*/ 0 h 31174"/>
                  <a:gd name="T2" fmla="*/ 15364 w 21600"/>
                  <a:gd name="T3" fmla="*/ 31174 h 31174"/>
                  <a:gd name="T4" fmla="*/ 0 w 21600"/>
                  <a:gd name="T5" fmla="*/ 15991 h 31174"/>
                  <a:gd name="connsiteX0" fmla="*/ 14520 w 21600"/>
                  <a:gd name="connsiteY0" fmla="*/ 0 h 32362"/>
                  <a:gd name="connsiteX1" fmla="*/ 21600 w 21600"/>
                  <a:gd name="connsiteY1" fmla="*/ 15991 h 32362"/>
                  <a:gd name="connsiteX2" fmla="*/ 15363 w 21600"/>
                  <a:gd name="connsiteY2" fmla="*/ 31173 h 32362"/>
                  <a:gd name="connsiteX0" fmla="*/ 14520 w 21600"/>
                  <a:gd name="connsiteY0" fmla="*/ 0 h 32362"/>
                  <a:gd name="connsiteX1" fmla="*/ 21600 w 21600"/>
                  <a:gd name="connsiteY1" fmla="*/ 15991 h 32362"/>
                  <a:gd name="connsiteX2" fmla="*/ 14445 w 21600"/>
                  <a:gd name="connsiteY2" fmla="*/ 32362 h 32362"/>
                  <a:gd name="connsiteX3" fmla="*/ 0 w 21600"/>
                  <a:gd name="connsiteY3" fmla="*/ 15991 h 32362"/>
                  <a:gd name="connsiteX4" fmla="*/ 14520 w 21600"/>
                  <a:gd name="connsiteY4" fmla="*/ 0 h 32362"/>
                  <a:gd name="connsiteX0" fmla="*/ 14520 w 21600"/>
                  <a:gd name="connsiteY0" fmla="*/ 0 h 33552"/>
                  <a:gd name="connsiteX1" fmla="*/ 21600 w 21600"/>
                  <a:gd name="connsiteY1" fmla="*/ 15991 h 33552"/>
                  <a:gd name="connsiteX2" fmla="*/ 14581 w 21600"/>
                  <a:gd name="connsiteY2" fmla="*/ 33552 h 33552"/>
                  <a:gd name="connsiteX0" fmla="*/ 14520 w 21600"/>
                  <a:gd name="connsiteY0" fmla="*/ 0 h 33552"/>
                  <a:gd name="connsiteX1" fmla="*/ 21600 w 21600"/>
                  <a:gd name="connsiteY1" fmla="*/ 15991 h 33552"/>
                  <a:gd name="connsiteX2" fmla="*/ 14445 w 21600"/>
                  <a:gd name="connsiteY2" fmla="*/ 32362 h 33552"/>
                  <a:gd name="connsiteX3" fmla="*/ 0 w 21600"/>
                  <a:gd name="connsiteY3" fmla="*/ 15991 h 33552"/>
                  <a:gd name="connsiteX4" fmla="*/ 14520 w 21600"/>
                  <a:gd name="connsiteY4" fmla="*/ 0 h 33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3552" fill="none" extrusionOk="0">
                    <a:moveTo>
                      <a:pt x="14520" y="0"/>
                    </a:moveTo>
                    <a:cubicBezTo>
                      <a:pt x="19029" y="4094"/>
                      <a:pt x="21600" y="9901"/>
                      <a:pt x="21600" y="15991"/>
                    </a:cubicBezTo>
                    <a:cubicBezTo>
                      <a:pt x="21600" y="21675"/>
                      <a:pt x="18577" y="29509"/>
                      <a:pt x="14581" y="33552"/>
                    </a:cubicBezTo>
                  </a:path>
                  <a:path w="21600" h="33552" stroke="0" extrusionOk="0">
                    <a:moveTo>
                      <a:pt x="14520" y="0"/>
                    </a:moveTo>
                    <a:cubicBezTo>
                      <a:pt x="19029" y="4094"/>
                      <a:pt x="21600" y="9901"/>
                      <a:pt x="21600" y="15991"/>
                    </a:cubicBezTo>
                    <a:cubicBezTo>
                      <a:pt x="21600" y="21675"/>
                      <a:pt x="18441" y="28319"/>
                      <a:pt x="14445" y="32362"/>
                    </a:cubicBezTo>
                    <a:cubicBezTo>
                      <a:pt x="9324" y="27301"/>
                      <a:pt x="5121" y="21052"/>
                      <a:pt x="0" y="15991"/>
                    </a:cubicBezTo>
                    <a:lnTo>
                      <a:pt x="14520" y="0"/>
                    </a:lnTo>
                    <a:close/>
                  </a:path>
                </a:pathLst>
              </a:custGeom>
              <a:noFill/>
              <a:ln w="28575"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89" name="Freeform 58">
              <a:extLst>
                <a:ext uri="{FF2B5EF4-FFF2-40B4-BE49-F238E27FC236}">
                  <a16:creationId xmlns:a16="http://schemas.microsoft.com/office/drawing/2014/main" id="{B916A619-2DDB-43E4-8639-A9ADADD9E493}"/>
                </a:ext>
              </a:extLst>
            </p:cNvPr>
            <p:cNvSpPr>
              <a:spLocks/>
            </p:cNvSpPr>
            <p:nvPr/>
          </p:nvSpPr>
          <p:spPr bwMode="auto">
            <a:xfrm>
              <a:off x="2611854" y="2717100"/>
              <a:ext cx="1435049" cy="799468"/>
            </a:xfrm>
            <a:custGeom>
              <a:avLst/>
              <a:gdLst>
                <a:gd name="T0" fmla="*/ 0 w 1188"/>
                <a:gd name="T1" fmla="*/ 448 h 934"/>
                <a:gd name="T2" fmla="*/ 239 w 1188"/>
                <a:gd name="T3" fmla="*/ 1 h 934"/>
                <a:gd name="T4" fmla="*/ 425 w 1188"/>
                <a:gd name="T5" fmla="*/ 440 h 934"/>
                <a:gd name="T6" fmla="*/ 645 w 1188"/>
                <a:gd name="T7" fmla="*/ 916 h 934"/>
                <a:gd name="T8" fmla="*/ 852 w 1188"/>
                <a:gd name="T9" fmla="*/ 550 h 934"/>
                <a:gd name="T10" fmla="*/ 1188 w 1188"/>
                <a:gd name="T11" fmla="*/ 448 h 934"/>
              </a:gdLst>
              <a:ahLst/>
              <a:cxnLst>
                <a:cxn ang="0">
                  <a:pos x="T0" y="T1"/>
                </a:cxn>
                <a:cxn ang="0">
                  <a:pos x="T2" y="T3"/>
                </a:cxn>
                <a:cxn ang="0">
                  <a:pos x="T4" y="T5"/>
                </a:cxn>
                <a:cxn ang="0">
                  <a:pos x="T6" y="T7"/>
                </a:cxn>
                <a:cxn ang="0">
                  <a:pos x="T8" y="T9"/>
                </a:cxn>
                <a:cxn ang="0">
                  <a:pos x="T10" y="T11"/>
                </a:cxn>
              </a:cxnLst>
              <a:rect l="0" t="0" r="r" b="b"/>
              <a:pathLst>
                <a:path w="1188" h="934">
                  <a:moveTo>
                    <a:pt x="0" y="448"/>
                  </a:moveTo>
                  <a:cubicBezTo>
                    <a:pt x="40" y="373"/>
                    <a:pt x="168" y="2"/>
                    <a:pt x="239" y="1"/>
                  </a:cubicBezTo>
                  <a:cubicBezTo>
                    <a:pt x="309" y="0"/>
                    <a:pt x="357" y="288"/>
                    <a:pt x="425" y="440"/>
                  </a:cubicBezTo>
                  <a:cubicBezTo>
                    <a:pt x="492" y="592"/>
                    <a:pt x="574" y="898"/>
                    <a:pt x="645" y="916"/>
                  </a:cubicBezTo>
                  <a:cubicBezTo>
                    <a:pt x="716" y="934"/>
                    <a:pt x="762" y="628"/>
                    <a:pt x="852" y="550"/>
                  </a:cubicBezTo>
                  <a:cubicBezTo>
                    <a:pt x="942" y="472"/>
                    <a:pt x="1118" y="469"/>
                    <a:pt x="1188" y="448"/>
                  </a:cubicBezTo>
                </a:path>
              </a:pathLst>
            </a:cu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70" name="Straight Connector 69">
              <a:extLst>
                <a:ext uri="{FF2B5EF4-FFF2-40B4-BE49-F238E27FC236}">
                  <a16:creationId xmlns:a16="http://schemas.microsoft.com/office/drawing/2014/main" id="{5A868AED-0799-4603-9E16-1A5878F8ED07}"/>
                </a:ext>
              </a:extLst>
            </p:cNvPr>
            <p:cNvCxnSpPr>
              <a:cxnSpLocks/>
            </p:cNvCxnSpPr>
            <p:nvPr/>
          </p:nvCxnSpPr>
          <p:spPr>
            <a:xfrm>
              <a:off x="2064190" y="3112129"/>
              <a:ext cx="67176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Rectangle: Rounded Corners 2">
            <a:extLst>
              <a:ext uri="{FF2B5EF4-FFF2-40B4-BE49-F238E27FC236}">
                <a16:creationId xmlns:a16="http://schemas.microsoft.com/office/drawing/2014/main" id="{6D9ACCD1-7215-9366-EDEE-A52D57A8242F}"/>
              </a:ext>
            </a:extLst>
          </p:cNvPr>
          <p:cNvSpPr/>
          <p:nvPr/>
        </p:nvSpPr>
        <p:spPr>
          <a:xfrm>
            <a:off x="2612031" y="4261511"/>
            <a:ext cx="538139" cy="227837"/>
          </a:xfrm>
          <a:prstGeom prst="roundRect">
            <a:avLst/>
          </a:prstGeom>
          <a:solidFill>
            <a:schemeClr val="bg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Rounded Corners 8">
            <a:extLst>
              <a:ext uri="{FF2B5EF4-FFF2-40B4-BE49-F238E27FC236}">
                <a16:creationId xmlns:a16="http://schemas.microsoft.com/office/drawing/2014/main" id="{4FC83408-89C2-2E8B-CE59-8755EDFA28D8}"/>
              </a:ext>
            </a:extLst>
          </p:cNvPr>
          <p:cNvSpPr/>
          <p:nvPr/>
        </p:nvSpPr>
        <p:spPr>
          <a:xfrm>
            <a:off x="3624909" y="4261511"/>
            <a:ext cx="538139" cy="227837"/>
          </a:xfrm>
          <a:prstGeom prst="roundRect">
            <a:avLst/>
          </a:prstGeom>
          <a:solidFill>
            <a:schemeClr val="bg2">
              <a:lumMod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a:extLst>
              <a:ext uri="{FF2B5EF4-FFF2-40B4-BE49-F238E27FC236}">
                <a16:creationId xmlns:a16="http://schemas.microsoft.com/office/drawing/2014/main" id="{F6314689-5535-7BC7-5B77-C75C27D153D3}"/>
              </a:ext>
            </a:extLst>
          </p:cNvPr>
          <p:cNvSpPr txBox="1"/>
          <p:nvPr/>
        </p:nvSpPr>
        <p:spPr>
          <a:xfrm>
            <a:off x="3740064" y="4191463"/>
            <a:ext cx="324128" cy="369332"/>
          </a:xfrm>
          <a:prstGeom prst="rect">
            <a:avLst/>
          </a:prstGeom>
          <a:noFill/>
        </p:spPr>
        <p:txBody>
          <a:bodyPr wrap="none" rtlCol="0">
            <a:spAutoFit/>
          </a:bodyPr>
          <a:lstStyle/>
          <a:p>
            <a:r>
              <a:rPr lang="en-CA" b="1" dirty="0">
                <a:solidFill>
                  <a:schemeClr val="bg1"/>
                </a:solidFill>
              </a:rPr>
              <a:t>B</a:t>
            </a:r>
          </a:p>
        </p:txBody>
      </p:sp>
      <p:sp>
        <p:nvSpPr>
          <p:cNvPr id="11" name="TextBox 10">
            <a:extLst>
              <a:ext uri="{FF2B5EF4-FFF2-40B4-BE49-F238E27FC236}">
                <a16:creationId xmlns:a16="http://schemas.microsoft.com/office/drawing/2014/main" id="{0639607A-C0B6-9E72-CE3C-CD514E6EC59D}"/>
              </a:ext>
            </a:extLst>
          </p:cNvPr>
          <p:cNvSpPr txBox="1"/>
          <p:nvPr/>
        </p:nvSpPr>
        <p:spPr>
          <a:xfrm>
            <a:off x="2727186" y="4191463"/>
            <a:ext cx="333350" cy="369332"/>
          </a:xfrm>
          <a:prstGeom prst="rect">
            <a:avLst/>
          </a:prstGeom>
          <a:noFill/>
        </p:spPr>
        <p:txBody>
          <a:bodyPr wrap="square" rtlCol="0">
            <a:spAutoFit/>
          </a:bodyPr>
          <a:lstStyle/>
          <a:p>
            <a:r>
              <a:rPr lang="en-CA" b="1" dirty="0">
                <a:solidFill>
                  <a:schemeClr val="bg1"/>
                </a:solidFill>
              </a:rPr>
              <a:t>A</a:t>
            </a:r>
          </a:p>
        </p:txBody>
      </p:sp>
      <p:sp>
        <p:nvSpPr>
          <p:cNvPr id="12" name="Lightning Bolt 11">
            <a:extLst>
              <a:ext uri="{FF2B5EF4-FFF2-40B4-BE49-F238E27FC236}">
                <a16:creationId xmlns:a16="http://schemas.microsoft.com/office/drawing/2014/main" id="{C6871C12-FADB-65F5-422D-20C03F258921}"/>
              </a:ext>
            </a:extLst>
          </p:cNvPr>
          <p:cNvSpPr/>
          <p:nvPr/>
        </p:nvSpPr>
        <p:spPr>
          <a:xfrm>
            <a:off x="24184" y="2725959"/>
            <a:ext cx="679065" cy="778100"/>
          </a:xfrm>
          <a:prstGeom prst="lightningBolt">
            <a:avLst/>
          </a:prstGeom>
          <a:solidFill>
            <a:srgbClr val="FFFF00"/>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3665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1.11111E-6 L 1.19375 0.06644 " pathEditMode="relative" rAng="0" ptsTypes="AA">
                                      <p:cBhvr>
                                        <p:cTn id="6" dur="3000" fill="hold"/>
                                        <p:tgtEl>
                                          <p:spTgt spid="126"/>
                                        </p:tgtEl>
                                        <p:attrNameLst>
                                          <p:attrName>ppt_x</p:attrName>
                                          <p:attrName>ppt_y</p:attrName>
                                        </p:attrNameLst>
                                      </p:cBhvr>
                                      <p:rCtr x="59688" y="3310"/>
                                    </p:animMotion>
                                  </p:childTnLst>
                                </p:cTn>
                              </p:par>
                              <p:par>
                                <p:cTn id="7" presetID="42" presetClass="path" presetSubtype="0" accel="50000" decel="50000" fill="hold" grpId="0" nodeType="withEffect">
                                  <p:stCondLst>
                                    <p:cond delay="900"/>
                                  </p:stCondLst>
                                  <p:childTnLst>
                                    <p:animMotion origin="layout" path="M -3.88889E-6 -1.11111E-6 L 0.22952 -0.00231 " pathEditMode="relative" rAng="0" ptsTypes="AA">
                                      <p:cBhvr>
                                        <p:cTn id="8" dur="1100" fill="hold"/>
                                        <p:tgtEl>
                                          <p:spTgt spid="31"/>
                                        </p:tgtEl>
                                        <p:attrNameLst>
                                          <p:attrName>ppt_x</p:attrName>
                                          <p:attrName>ppt_y</p:attrName>
                                        </p:attrNameLst>
                                      </p:cBhvr>
                                      <p:rCtr x="11476" y="-11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26" presetClass="emph" presetSubtype="0" repeatCount="2000" fill="remove" grpId="1" nodeType="withEffect">
                                  <p:stCondLst>
                                    <p:cond delay="0"/>
                                  </p:stCondLst>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par>
                          <p:cTn id="16" fill="hold">
                            <p:stCondLst>
                              <p:cond delay="1000"/>
                            </p:stCondLst>
                            <p:childTnLst>
                              <p:par>
                                <p:cTn id="17" presetID="1"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31" grpId="0" animBg="1"/>
      <p:bldP spid="12" grpId="0" animBg="1"/>
      <p:bldP spid="1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6" name="Picture 16" descr="bic">
            <a:extLst>
              <a:ext uri="{FF2B5EF4-FFF2-40B4-BE49-F238E27FC236}">
                <a16:creationId xmlns:a16="http://schemas.microsoft.com/office/drawing/2014/main" id="{84FEADA4-608A-41EE-B47E-C9B3BA6EF1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12660" name="Group 20">
            <a:extLst>
              <a:ext uri="{FF2B5EF4-FFF2-40B4-BE49-F238E27FC236}">
                <a16:creationId xmlns:a16="http://schemas.microsoft.com/office/drawing/2014/main" id="{26EAA869-3528-4D1C-94C6-9DDB795B1932}"/>
              </a:ext>
            </a:extLst>
          </p:cNvPr>
          <p:cNvGrpSpPr>
            <a:grpSpLocks/>
          </p:cNvGrpSpPr>
          <p:nvPr/>
        </p:nvGrpSpPr>
        <p:grpSpPr bwMode="auto">
          <a:xfrm>
            <a:off x="1476375" y="4495800"/>
            <a:ext cx="7667625" cy="1020763"/>
            <a:chOff x="930" y="2832"/>
            <a:chExt cx="4830" cy="1052"/>
          </a:xfrm>
        </p:grpSpPr>
        <p:sp>
          <p:nvSpPr>
            <p:cNvPr id="112661" name="Rectangle 21">
              <a:extLst>
                <a:ext uri="{FF2B5EF4-FFF2-40B4-BE49-F238E27FC236}">
                  <a16:creationId xmlns:a16="http://schemas.microsoft.com/office/drawing/2014/main" id="{CB876A63-F493-4CFC-9D73-BC41B9424F40}"/>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62" name="Rectangle 22">
              <a:extLst>
                <a:ext uri="{FF2B5EF4-FFF2-40B4-BE49-F238E27FC236}">
                  <a16:creationId xmlns:a16="http://schemas.microsoft.com/office/drawing/2014/main" id="{137E1E08-39D0-45AD-B27B-B9F460407468}"/>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2673" name="Rectangle 33">
            <a:extLst>
              <a:ext uri="{FF2B5EF4-FFF2-40B4-BE49-F238E27FC236}">
                <a16:creationId xmlns:a16="http://schemas.microsoft.com/office/drawing/2014/main" id="{93550940-CAA1-4B01-8E46-41142CC7B9F3}"/>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12699" name="Group 112698">
            <a:extLst>
              <a:ext uri="{FF2B5EF4-FFF2-40B4-BE49-F238E27FC236}">
                <a16:creationId xmlns:a16="http://schemas.microsoft.com/office/drawing/2014/main" id="{AB3F2827-77F0-4BED-ED30-FC8212140EDE}"/>
              </a:ext>
            </a:extLst>
          </p:cNvPr>
          <p:cNvGrpSpPr/>
          <p:nvPr/>
        </p:nvGrpSpPr>
        <p:grpSpPr>
          <a:xfrm>
            <a:off x="-108341" y="-179125"/>
            <a:ext cx="2084738" cy="6599840"/>
            <a:chOff x="2666817" y="-130036"/>
            <a:chExt cx="2084738" cy="6599840"/>
          </a:xfrm>
        </p:grpSpPr>
        <p:sp>
          <p:nvSpPr>
            <p:cNvPr id="112700" name="Freeform 22">
              <a:extLst>
                <a:ext uri="{FF2B5EF4-FFF2-40B4-BE49-F238E27FC236}">
                  <a16:creationId xmlns:a16="http://schemas.microsoft.com/office/drawing/2014/main" id="{EEECBAD2-CFA9-E8BF-3415-1F628D843482}"/>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12701" name="Freeform 23">
              <a:extLst>
                <a:ext uri="{FF2B5EF4-FFF2-40B4-BE49-F238E27FC236}">
                  <a16:creationId xmlns:a16="http://schemas.microsoft.com/office/drawing/2014/main" id="{DE6EE090-0F08-1657-C202-69FB18EC3215}"/>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2702" name="Freeform 24">
              <a:extLst>
                <a:ext uri="{FF2B5EF4-FFF2-40B4-BE49-F238E27FC236}">
                  <a16:creationId xmlns:a16="http://schemas.microsoft.com/office/drawing/2014/main" id="{6779669C-BA19-4E9E-94C3-C8478628BE1B}"/>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703" name="Oval 25">
              <a:extLst>
                <a:ext uri="{FF2B5EF4-FFF2-40B4-BE49-F238E27FC236}">
                  <a16:creationId xmlns:a16="http://schemas.microsoft.com/office/drawing/2014/main" id="{B19AF4F3-7FA6-D90F-6C54-DA65BC9AAC3B}"/>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2704" name="Oval 27">
              <a:extLst>
                <a:ext uri="{FF2B5EF4-FFF2-40B4-BE49-F238E27FC236}">
                  <a16:creationId xmlns:a16="http://schemas.microsoft.com/office/drawing/2014/main" id="{ED58B879-F47A-6C93-562B-40769B2F108D}"/>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2705" name="Freeform 28">
              <a:extLst>
                <a:ext uri="{FF2B5EF4-FFF2-40B4-BE49-F238E27FC236}">
                  <a16:creationId xmlns:a16="http://schemas.microsoft.com/office/drawing/2014/main" id="{45517B99-FC70-1C75-DCB4-DA7F5EF502A5}"/>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2706" name="Group 43">
              <a:extLst>
                <a:ext uri="{FF2B5EF4-FFF2-40B4-BE49-F238E27FC236}">
                  <a16:creationId xmlns:a16="http://schemas.microsoft.com/office/drawing/2014/main" id="{2331B16E-681F-1DB4-4ABB-FA6019E6BC9E}"/>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12844" name="Group 44">
                <a:extLst>
                  <a:ext uri="{FF2B5EF4-FFF2-40B4-BE49-F238E27FC236}">
                    <a16:creationId xmlns:a16="http://schemas.microsoft.com/office/drawing/2014/main" id="{63C1E044-8EB0-D88E-16A0-C9BE5C3BBD64}"/>
                  </a:ext>
                </a:extLst>
              </p:cNvPr>
              <p:cNvGrpSpPr>
                <a:grpSpLocks/>
              </p:cNvGrpSpPr>
              <p:nvPr/>
            </p:nvGrpSpPr>
            <p:grpSpPr bwMode="auto">
              <a:xfrm rot="5931601">
                <a:off x="2141" y="1278"/>
                <a:ext cx="379" cy="145"/>
                <a:chOff x="477" y="3679"/>
                <a:chExt cx="1067" cy="344"/>
              </a:xfrm>
              <a:grpFill/>
            </p:grpSpPr>
            <p:sp>
              <p:nvSpPr>
                <p:cNvPr id="112848" name="Oval 45">
                  <a:extLst>
                    <a:ext uri="{FF2B5EF4-FFF2-40B4-BE49-F238E27FC236}">
                      <a16:creationId xmlns:a16="http://schemas.microsoft.com/office/drawing/2014/main" id="{DD7247E9-447C-9E9A-6D49-D3795BB43CD1}"/>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9" name="Rectangle 46">
                  <a:extLst>
                    <a:ext uri="{FF2B5EF4-FFF2-40B4-BE49-F238E27FC236}">
                      <a16:creationId xmlns:a16="http://schemas.microsoft.com/office/drawing/2014/main" id="{0EA77DB1-5339-66B9-D3F3-268BA1712774}"/>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845" name="Group 47">
                <a:extLst>
                  <a:ext uri="{FF2B5EF4-FFF2-40B4-BE49-F238E27FC236}">
                    <a16:creationId xmlns:a16="http://schemas.microsoft.com/office/drawing/2014/main" id="{8BCD1758-C0EA-E8B2-73CE-68A29F3EC775}"/>
                  </a:ext>
                </a:extLst>
              </p:cNvPr>
              <p:cNvGrpSpPr>
                <a:grpSpLocks/>
              </p:cNvGrpSpPr>
              <p:nvPr/>
            </p:nvGrpSpPr>
            <p:grpSpPr bwMode="auto">
              <a:xfrm rot="-4923204">
                <a:off x="1986" y="1264"/>
                <a:ext cx="381" cy="112"/>
                <a:chOff x="477" y="3679"/>
                <a:chExt cx="1067" cy="344"/>
              </a:xfrm>
              <a:grpFill/>
            </p:grpSpPr>
            <p:sp>
              <p:nvSpPr>
                <p:cNvPr id="112846" name="Oval 48">
                  <a:extLst>
                    <a:ext uri="{FF2B5EF4-FFF2-40B4-BE49-F238E27FC236}">
                      <a16:creationId xmlns:a16="http://schemas.microsoft.com/office/drawing/2014/main" id="{6CA26FBA-1F2F-3AB9-9FA2-383851949AEB}"/>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7" name="Rectangle 49">
                  <a:extLst>
                    <a:ext uri="{FF2B5EF4-FFF2-40B4-BE49-F238E27FC236}">
                      <a16:creationId xmlns:a16="http://schemas.microsoft.com/office/drawing/2014/main" id="{6C3FD6BF-0CBF-14C6-6311-97FD717D7323}"/>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2707" name="Group 50">
              <a:extLst>
                <a:ext uri="{FF2B5EF4-FFF2-40B4-BE49-F238E27FC236}">
                  <a16:creationId xmlns:a16="http://schemas.microsoft.com/office/drawing/2014/main" id="{AB4AFC0E-C237-A6D2-2BA1-047E79BF903F}"/>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12838" name="Group 51">
                <a:extLst>
                  <a:ext uri="{FF2B5EF4-FFF2-40B4-BE49-F238E27FC236}">
                    <a16:creationId xmlns:a16="http://schemas.microsoft.com/office/drawing/2014/main" id="{8D1FE5DD-C1BE-CCEE-A5B3-88F0316C6184}"/>
                  </a:ext>
                </a:extLst>
              </p:cNvPr>
              <p:cNvGrpSpPr>
                <a:grpSpLocks/>
              </p:cNvGrpSpPr>
              <p:nvPr/>
            </p:nvGrpSpPr>
            <p:grpSpPr bwMode="auto">
              <a:xfrm rot="5931601">
                <a:off x="2141" y="1278"/>
                <a:ext cx="379" cy="145"/>
                <a:chOff x="477" y="3679"/>
                <a:chExt cx="1067" cy="344"/>
              </a:xfrm>
              <a:grpFill/>
            </p:grpSpPr>
            <p:sp>
              <p:nvSpPr>
                <p:cNvPr id="112842" name="Oval 52">
                  <a:extLst>
                    <a:ext uri="{FF2B5EF4-FFF2-40B4-BE49-F238E27FC236}">
                      <a16:creationId xmlns:a16="http://schemas.microsoft.com/office/drawing/2014/main" id="{70A58985-799E-42A2-4EEF-F09A90B405A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3" name="Rectangle 53">
                  <a:extLst>
                    <a:ext uri="{FF2B5EF4-FFF2-40B4-BE49-F238E27FC236}">
                      <a16:creationId xmlns:a16="http://schemas.microsoft.com/office/drawing/2014/main" id="{14621835-5821-7C47-75DA-63429E4F355E}"/>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839" name="Group 54">
                <a:extLst>
                  <a:ext uri="{FF2B5EF4-FFF2-40B4-BE49-F238E27FC236}">
                    <a16:creationId xmlns:a16="http://schemas.microsoft.com/office/drawing/2014/main" id="{EF12B776-C4BA-B8A1-307D-B3E7D465C8BC}"/>
                  </a:ext>
                </a:extLst>
              </p:cNvPr>
              <p:cNvGrpSpPr>
                <a:grpSpLocks/>
              </p:cNvGrpSpPr>
              <p:nvPr/>
            </p:nvGrpSpPr>
            <p:grpSpPr bwMode="auto">
              <a:xfrm rot="-4923204">
                <a:off x="1986" y="1264"/>
                <a:ext cx="381" cy="112"/>
                <a:chOff x="477" y="3679"/>
                <a:chExt cx="1067" cy="344"/>
              </a:xfrm>
              <a:grpFill/>
            </p:grpSpPr>
            <p:sp>
              <p:nvSpPr>
                <p:cNvPr id="112840" name="Oval 55">
                  <a:extLst>
                    <a:ext uri="{FF2B5EF4-FFF2-40B4-BE49-F238E27FC236}">
                      <a16:creationId xmlns:a16="http://schemas.microsoft.com/office/drawing/2014/main" id="{0EBAE5CE-A4C1-E4DA-08AB-4D20A29B8A1D}"/>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1" name="Rectangle 56">
                  <a:extLst>
                    <a:ext uri="{FF2B5EF4-FFF2-40B4-BE49-F238E27FC236}">
                      <a16:creationId xmlns:a16="http://schemas.microsoft.com/office/drawing/2014/main" id="{3CE0555B-18B5-E4B5-9FA3-32DC03BFFF6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2708" name="Group 57">
              <a:extLst>
                <a:ext uri="{FF2B5EF4-FFF2-40B4-BE49-F238E27FC236}">
                  <a16:creationId xmlns:a16="http://schemas.microsoft.com/office/drawing/2014/main" id="{2CB9BF93-C264-2DDD-CAB1-5EE2BD5DED5D}"/>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12832" name="Group 58">
                <a:extLst>
                  <a:ext uri="{FF2B5EF4-FFF2-40B4-BE49-F238E27FC236}">
                    <a16:creationId xmlns:a16="http://schemas.microsoft.com/office/drawing/2014/main" id="{ABBCC1B9-15B5-C996-E49C-A93D0BB76D08}"/>
                  </a:ext>
                </a:extLst>
              </p:cNvPr>
              <p:cNvGrpSpPr>
                <a:grpSpLocks/>
              </p:cNvGrpSpPr>
              <p:nvPr/>
            </p:nvGrpSpPr>
            <p:grpSpPr bwMode="auto">
              <a:xfrm rot="5931601">
                <a:off x="2141" y="1278"/>
                <a:ext cx="379" cy="145"/>
                <a:chOff x="477" y="3679"/>
                <a:chExt cx="1067" cy="344"/>
              </a:xfrm>
              <a:grpFill/>
            </p:grpSpPr>
            <p:sp>
              <p:nvSpPr>
                <p:cNvPr id="112836" name="Oval 59">
                  <a:extLst>
                    <a:ext uri="{FF2B5EF4-FFF2-40B4-BE49-F238E27FC236}">
                      <a16:creationId xmlns:a16="http://schemas.microsoft.com/office/drawing/2014/main" id="{F50FF858-59D2-57CA-B210-467BEA06810A}"/>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7" name="Rectangle 60">
                  <a:extLst>
                    <a:ext uri="{FF2B5EF4-FFF2-40B4-BE49-F238E27FC236}">
                      <a16:creationId xmlns:a16="http://schemas.microsoft.com/office/drawing/2014/main" id="{030CEECF-3D59-6085-FE01-2DD60B385EB3}"/>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833" name="Group 61">
                <a:extLst>
                  <a:ext uri="{FF2B5EF4-FFF2-40B4-BE49-F238E27FC236}">
                    <a16:creationId xmlns:a16="http://schemas.microsoft.com/office/drawing/2014/main" id="{C7578035-51B1-EDCB-A129-A9A19D02810C}"/>
                  </a:ext>
                </a:extLst>
              </p:cNvPr>
              <p:cNvGrpSpPr>
                <a:grpSpLocks/>
              </p:cNvGrpSpPr>
              <p:nvPr/>
            </p:nvGrpSpPr>
            <p:grpSpPr bwMode="auto">
              <a:xfrm rot="-4923204">
                <a:off x="1986" y="1264"/>
                <a:ext cx="381" cy="112"/>
                <a:chOff x="477" y="3679"/>
                <a:chExt cx="1067" cy="344"/>
              </a:xfrm>
              <a:grpFill/>
            </p:grpSpPr>
            <p:sp>
              <p:nvSpPr>
                <p:cNvPr id="112834" name="Oval 62">
                  <a:extLst>
                    <a:ext uri="{FF2B5EF4-FFF2-40B4-BE49-F238E27FC236}">
                      <a16:creationId xmlns:a16="http://schemas.microsoft.com/office/drawing/2014/main" id="{FEA27B26-130B-894E-34B5-164C51FEB19F}"/>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5" name="Rectangle 63">
                  <a:extLst>
                    <a:ext uri="{FF2B5EF4-FFF2-40B4-BE49-F238E27FC236}">
                      <a16:creationId xmlns:a16="http://schemas.microsoft.com/office/drawing/2014/main" id="{375DE109-2A9E-DFB8-F7E9-060BC975C428}"/>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2709" name="Line 64">
              <a:extLst>
                <a:ext uri="{FF2B5EF4-FFF2-40B4-BE49-F238E27FC236}">
                  <a16:creationId xmlns:a16="http://schemas.microsoft.com/office/drawing/2014/main" id="{4DF39A5F-56BD-581B-DE20-36B77FCF81FB}"/>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10" name="Freeform 65">
              <a:extLst>
                <a:ext uri="{FF2B5EF4-FFF2-40B4-BE49-F238E27FC236}">
                  <a16:creationId xmlns:a16="http://schemas.microsoft.com/office/drawing/2014/main" id="{915B2D70-C834-0EC5-DDAB-7823B33C2C2A}"/>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12711" name="Freeform 66">
              <a:extLst>
                <a:ext uri="{FF2B5EF4-FFF2-40B4-BE49-F238E27FC236}">
                  <a16:creationId xmlns:a16="http://schemas.microsoft.com/office/drawing/2014/main" id="{AFF53E1E-1633-D645-15F5-CA9380F95701}"/>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2712" name="Freeform 67">
              <a:extLst>
                <a:ext uri="{FF2B5EF4-FFF2-40B4-BE49-F238E27FC236}">
                  <a16:creationId xmlns:a16="http://schemas.microsoft.com/office/drawing/2014/main" id="{B7175BE3-97A2-3F17-5EED-F53643676DBE}"/>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713" name="Oval 68">
              <a:extLst>
                <a:ext uri="{FF2B5EF4-FFF2-40B4-BE49-F238E27FC236}">
                  <a16:creationId xmlns:a16="http://schemas.microsoft.com/office/drawing/2014/main" id="{B52EBFDD-CD52-B6FB-D994-24E7948D0BF2}"/>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2714" name="Oval 69">
              <a:extLst>
                <a:ext uri="{FF2B5EF4-FFF2-40B4-BE49-F238E27FC236}">
                  <a16:creationId xmlns:a16="http://schemas.microsoft.com/office/drawing/2014/main" id="{D837C248-5A41-1247-D20F-6078DA26A265}"/>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2715" name="Freeform 70">
              <a:extLst>
                <a:ext uri="{FF2B5EF4-FFF2-40B4-BE49-F238E27FC236}">
                  <a16:creationId xmlns:a16="http://schemas.microsoft.com/office/drawing/2014/main" id="{A695F0FB-6328-4CDB-3159-126D878162CF}"/>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716" name="Freeform 71">
              <a:extLst>
                <a:ext uri="{FF2B5EF4-FFF2-40B4-BE49-F238E27FC236}">
                  <a16:creationId xmlns:a16="http://schemas.microsoft.com/office/drawing/2014/main" id="{331FEE86-A043-616E-518D-297C49A1FEA5}"/>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2717" name="Group 73">
              <a:extLst>
                <a:ext uri="{FF2B5EF4-FFF2-40B4-BE49-F238E27FC236}">
                  <a16:creationId xmlns:a16="http://schemas.microsoft.com/office/drawing/2014/main" id="{7CA2340D-69BE-F0B3-E349-E06694257030}"/>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12826" name="Group 74">
                <a:extLst>
                  <a:ext uri="{FF2B5EF4-FFF2-40B4-BE49-F238E27FC236}">
                    <a16:creationId xmlns:a16="http://schemas.microsoft.com/office/drawing/2014/main" id="{5FE82788-3A74-F6C7-721F-BB7153BA452B}"/>
                  </a:ext>
                </a:extLst>
              </p:cNvPr>
              <p:cNvGrpSpPr>
                <a:grpSpLocks/>
              </p:cNvGrpSpPr>
              <p:nvPr/>
            </p:nvGrpSpPr>
            <p:grpSpPr bwMode="auto">
              <a:xfrm rot="5931601">
                <a:off x="2141" y="1278"/>
                <a:ext cx="379" cy="145"/>
                <a:chOff x="477" y="3679"/>
                <a:chExt cx="1067" cy="344"/>
              </a:xfrm>
              <a:grpFill/>
            </p:grpSpPr>
            <p:sp>
              <p:nvSpPr>
                <p:cNvPr id="112830" name="Oval 75">
                  <a:extLst>
                    <a:ext uri="{FF2B5EF4-FFF2-40B4-BE49-F238E27FC236}">
                      <a16:creationId xmlns:a16="http://schemas.microsoft.com/office/drawing/2014/main" id="{78D30719-0725-7F0C-72D1-51D8BCA774D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1" name="Rectangle 76">
                  <a:extLst>
                    <a:ext uri="{FF2B5EF4-FFF2-40B4-BE49-F238E27FC236}">
                      <a16:creationId xmlns:a16="http://schemas.microsoft.com/office/drawing/2014/main" id="{B48B0D98-FBC9-72DF-325C-060F7783EF08}"/>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827" name="Group 77">
                <a:extLst>
                  <a:ext uri="{FF2B5EF4-FFF2-40B4-BE49-F238E27FC236}">
                    <a16:creationId xmlns:a16="http://schemas.microsoft.com/office/drawing/2014/main" id="{7249611A-9AD9-6BE1-AFB4-BD8E8B854B6F}"/>
                  </a:ext>
                </a:extLst>
              </p:cNvPr>
              <p:cNvGrpSpPr>
                <a:grpSpLocks/>
              </p:cNvGrpSpPr>
              <p:nvPr/>
            </p:nvGrpSpPr>
            <p:grpSpPr bwMode="auto">
              <a:xfrm rot="-4923204">
                <a:off x="1986" y="1264"/>
                <a:ext cx="381" cy="112"/>
                <a:chOff x="477" y="3679"/>
                <a:chExt cx="1067" cy="344"/>
              </a:xfrm>
              <a:grpFill/>
            </p:grpSpPr>
            <p:sp>
              <p:nvSpPr>
                <p:cNvPr id="112828" name="Oval 78">
                  <a:extLst>
                    <a:ext uri="{FF2B5EF4-FFF2-40B4-BE49-F238E27FC236}">
                      <a16:creationId xmlns:a16="http://schemas.microsoft.com/office/drawing/2014/main" id="{D5AD3EFA-0708-4D9D-067E-270C2C11D2C8}"/>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29" name="Rectangle 79">
                  <a:extLst>
                    <a:ext uri="{FF2B5EF4-FFF2-40B4-BE49-F238E27FC236}">
                      <a16:creationId xmlns:a16="http://schemas.microsoft.com/office/drawing/2014/main" id="{51EF8DB1-96B2-0896-F9CB-FBEC9D59DD2F}"/>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2718" name="Group 80">
              <a:extLst>
                <a:ext uri="{FF2B5EF4-FFF2-40B4-BE49-F238E27FC236}">
                  <a16:creationId xmlns:a16="http://schemas.microsoft.com/office/drawing/2014/main" id="{3838C237-7615-D2E3-185E-D929EF08E04E}"/>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12751" name="Group 81">
                <a:extLst>
                  <a:ext uri="{FF2B5EF4-FFF2-40B4-BE49-F238E27FC236}">
                    <a16:creationId xmlns:a16="http://schemas.microsoft.com/office/drawing/2014/main" id="{9FEECE31-2383-A08F-AE28-7A7D77445F01}"/>
                  </a:ext>
                </a:extLst>
              </p:cNvPr>
              <p:cNvGrpSpPr>
                <a:grpSpLocks/>
              </p:cNvGrpSpPr>
              <p:nvPr/>
            </p:nvGrpSpPr>
            <p:grpSpPr bwMode="auto">
              <a:xfrm rot="5931601">
                <a:off x="2141" y="1278"/>
                <a:ext cx="379" cy="145"/>
                <a:chOff x="477" y="3679"/>
                <a:chExt cx="1067" cy="344"/>
              </a:xfrm>
              <a:grpFill/>
            </p:grpSpPr>
            <p:sp>
              <p:nvSpPr>
                <p:cNvPr id="112819" name="Oval 82">
                  <a:extLst>
                    <a:ext uri="{FF2B5EF4-FFF2-40B4-BE49-F238E27FC236}">
                      <a16:creationId xmlns:a16="http://schemas.microsoft.com/office/drawing/2014/main" id="{47E4F26E-FD08-9CD7-013C-9CEBD91B3BE5}"/>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25" name="Rectangle 83">
                  <a:extLst>
                    <a:ext uri="{FF2B5EF4-FFF2-40B4-BE49-F238E27FC236}">
                      <a16:creationId xmlns:a16="http://schemas.microsoft.com/office/drawing/2014/main" id="{915CCD99-C5E5-A21F-9C36-E1101579D3F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806" name="Group 84">
                <a:extLst>
                  <a:ext uri="{FF2B5EF4-FFF2-40B4-BE49-F238E27FC236}">
                    <a16:creationId xmlns:a16="http://schemas.microsoft.com/office/drawing/2014/main" id="{A76E0B79-2F80-90B9-3B40-739D2984B44F}"/>
                  </a:ext>
                </a:extLst>
              </p:cNvPr>
              <p:cNvGrpSpPr>
                <a:grpSpLocks/>
              </p:cNvGrpSpPr>
              <p:nvPr/>
            </p:nvGrpSpPr>
            <p:grpSpPr bwMode="auto">
              <a:xfrm rot="-4923204">
                <a:off x="1986" y="1264"/>
                <a:ext cx="381" cy="112"/>
                <a:chOff x="477" y="3679"/>
                <a:chExt cx="1067" cy="344"/>
              </a:xfrm>
              <a:grpFill/>
            </p:grpSpPr>
            <p:sp>
              <p:nvSpPr>
                <p:cNvPr id="112816" name="Oval 85">
                  <a:extLst>
                    <a:ext uri="{FF2B5EF4-FFF2-40B4-BE49-F238E27FC236}">
                      <a16:creationId xmlns:a16="http://schemas.microsoft.com/office/drawing/2014/main" id="{F2079680-36CC-EEF0-B6AF-FFAA1495CFF4}"/>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18" name="Rectangle 86">
                  <a:extLst>
                    <a:ext uri="{FF2B5EF4-FFF2-40B4-BE49-F238E27FC236}">
                      <a16:creationId xmlns:a16="http://schemas.microsoft.com/office/drawing/2014/main" id="{BC2E97D7-63FD-8A73-29D1-2021C0A7E141}"/>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2719" name="Group 87">
              <a:extLst>
                <a:ext uri="{FF2B5EF4-FFF2-40B4-BE49-F238E27FC236}">
                  <a16:creationId xmlns:a16="http://schemas.microsoft.com/office/drawing/2014/main" id="{626769DB-11B9-0461-E7D0-4244742D752D}"/>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12745" name="Group 88">
                <a:extLst>
                  <a:ext uri="{FF2B5EF4-FFF2-40B4-BE49-F238E27FC236}">
                    <a16:creationId xmlns:a16="http://schemas.microsoft.com/office/drawing/2014/main" id="{A53C9E68-FCA3-64A4-9A0E-B9D8B5BD565B}"/>
                  </a:ext>
                </a:extLst>
              </p:cNvPr>
              <p:cNvGrpSpPr>
                <a:grpSpLocks/>
              </p:cNvGrpSpPr>
              <p:nvPr/>
            </p:nvGrpSpPr>
            <p:grpSpPr bwMode="auto">
              <a:xfrm rot="5931601">
                <a:off x="2141" y="1278"/>
                <a:ext cx="379" cy="145"/>
                <a:chOff x="477" y="3679"/>
                <a:chExt cx="1067" cy="344"/>
              </a:xfrm>
              <a:grpFill/>
            </p:grpSpPr>
            <p:sp>
              <p:nvSpPr>
                <p:cNvPr id="112749" name="Oval 89">
                  <a:extLst>
                    <a:ext uri="{FF2B5EF4-FFF2-40B4-BE49-F238E27FC236}">
                      <a16:creationId xmlns:a16="http://schemas.microsoft.com/office/drawing/2014/main" id="{201A41E1-2671-7696-D78A-1FF6A987E47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50" name="Rectangle 90">
                  <a:extLst>
                    <a:ext uri="{FF2B5EF4-FFF2-40B4-BE49-F238E27FC236}">
                      <a16:creationId xmlns:a16="http://schemas.microsoft.com/office/drawing/2014/main" id="{BC2CF7D5-8E00-A043-2A56-8A014ADF5E8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746" name="Group 91">
                <a:extLst>
                  <a:ext uri="{FF2B5EF4-FFF2-40B4-BE49-F238E27FC236}">
                    <a16:creationId xmlns:a16="http://schemas.microsoft.com/office/drawing/2014/main" id="{D0C43A6F-A743-4E0B-D234-6EFEEB73CD91}"/>
                  </a:ext>
                </a:extLst>
              </p:cNvPr>
              <p:cNvGrpSpPr>
                <a:grpSpLocks/>
              </p:cNvGrpSpPr>
              <p:nvPr/>
            </p:nvGrpSpPr>
            <p:grpSpPr bwMode="auto">
              <a:xfrm rot="-4923204">
                <a:off x="1986" y="1264"/>
                <a:ext cx="381" cy="112"/>
                <a:chOff x="477" y="3679"/>
                <a:chExt cx="1067" cy="344"/>
              </a:xfrm>
              <a:grpFill/>
            </p:grpSpPr>
            <p:sp>
              <p:nvSpPr>
                <p:cNvPr id="112747" name="Oval 92">
                  <a:extLst>
                    <a:ext uri="{FF2B5EF4-FFF2-40B4-BE49-F238E27FC236}">
                      <a16:creationId xmlns:a16="http://schemas.microsoft.com/office/drawing/2014/main" id="{5687A1CD-67C0-54A6-5CF6-875373CAA83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48" name="Rectangle 93">
                  <a:extLst>
                    <a:ext uri="{FF2B5EF4-FFF2-40B4-BE49-F238E27FC236}">
                      <a16:creationId xmlns:a16="http://schemas.microsoft.com/office/drawing/2014/main" id="{45DA9F3E-EA96-92F3-36D2-6565DCDB988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2720" name="Group 94">
              <a:extLst>
                <a:ext uri="{FF2B5EF4-FFF2-40B4-BE49-F238E27FC236}">
                  <a16:creationId xmlns:a16="http://schemas.microsoft.com/office/drawing/2014/main" id="{5067FCED-75D6-7070-4B70-44B2AF305E6F}"/>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12724" name="Group 95">
                <a:extLst>
                  <a:ext uri="{FF2B5EF4-FFF2-40B4-BE49-F238E27FC236}">
                    <a16:creationId xmlns:a16="http://schemas.microsoft.com/office/drawing/2014/main" id="{FBFBC64C-933A-48B7-8449-F9B89E1B3491}"/>
                  </a:ext>
                </a:extLst>
              </p:cNvPr>
              <p:cNvGrpSpPr>
                <a:grpSpLocks/>
              </p:cNvGrpSpPr>
              <p:nvPr/>
            </p:nvGrpSpPr>
            <p:grpSpPr bwMode="auto">
              <a:xfrm rot="5931601">
                <a:off x="2141" y="1278"/>
                <a:ext cx="379" cy="145"/>
                <a:chOff x="477" y="3679"/>
                <a:chExt cx="1067" cy="344"/>
              </a:xfrm>
              <a:grpFill/>
            </p:grpSpPr>
            <p:sp>
              <p:nvSpPr>
                <p:cNvPr id="112728" name="Oval 96">
                  <a:extLst>
                    <a:ext uri="{FF2B5EF4-FFF2-40B4-BE49-F238E27FC236}">
                      <a16:creationId xmlns:a16="http://schemas.microsoft.com/office/drawing/2014/main" id="{97884FDB-A94B-59F7-31C4-6784A39C0255}"/>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9" name="Rectangle 97">
                  <a:extLst>
                    <a:ext uri="{FF2B5EF4-FFF2-40B4-BE49-F238E27FC236}">
                      <a16:creationId xmlns:a16="http://schemas.microsoft.com/office/drawing/2014/main" id="{5EF2AFC5-1CD7-7B33-48C8-8A56EE40A47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2725" name="Group 98">
                <a:extLst>
                  <a:ext uri="{FF2B5EF4-FFF2-40B4-BE49-F238E27FC236}">
                    <a16:creationId xmlns:a16="http://schemas.microsoft.com/office/drawing/2014/main" id="{602669DD-B66D-D7F7-8E5E-900FAB95BC3C}"/>
                  </a:ext>
                </a:extLst>
              </p:cNvPr>
              <p:cNvGrpSpPr>
                <a:grpSpLocks/>
              </p:cNvGrpSpPr>
              <p:nvPr/>
            </p:nvGrpSpPr>
            <p:grpSpPr bwMode="auto">
              <a:xfrm rot="-4923204">
                <a:off x="1986" y="1264"/>
                <a:ext cx="381" cy="112"/>
                <a:chOff x="477" y="3679"/>
                <a:chExt cx="1067" cy="344"/>
              </a:xfrm>
              <a:grpFill/>
            </p:grpSpPr>
            <p:sp>
              <p:nvSpPr>
                <p:cNvPr id="112726" name="Oval 99">
                  <a:extLst>
                    <a:ext uri="{FF2B5EF4-FFF2-40B4-BE49-F238E27FC236}">
                      <a16:creationId xmlns:a16="http://schemas.microsoft.com/office/drawing/2014/main" id="{C0FDF58E-A274-9C35-FE44-F31406652017}"/>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7" name="Rectangle 100">
                  <a:extLst>
                    <a:ext uri="{FF2B5EF4-FFF2-40B4-BE49-F238E27FC236}">
                      <a16:creationId xmlns:a16="http://schemas.microsoft.com/office/drawing/2014/main" id="{5DC7FE58-9B94-AD5F-3265-7452E25EA314}"/>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2721" name="Line 101">
              <a:extLst>
                <a:ext uri="{FF2B5EF4-FFF2-40B4-BE49-F238E27FC236}">
                  <a16:creationId xmlns:a16="http://schemas.microsoft.com/office/drawing/2014/main" id="{F640E241-1F09-B938-EFE9-6546B6D2AE04}"/>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2" name="Freeform 102">
              <a:extLst>
                <a:ext uri="{FF2B5EF4-FFF2-40B4-BE49-F238E27FC236}">
                  <a16:creationId xmlns:a16="http://schemas.microsoft.com/office/drawing/2014/main" id="{FF884892-825B-523B-C72B-F57487290741}"/>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723" name="Freeform 66">
              <a:extLst>
                <a:ext uri="{FF2B5EF4-FFF2-40B4-BE49-F238E27FC236}">
                  <a16:creationId xmlns:a16="http://schemas.microsoft.com/office/drawing/2014/main" id="{0BEA3346-52F4-A904-A22B-9D4B1EF6DCD8}"/>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grpSp>
        <p:nvGrpSpPr>
          <p:cNvPr id="112642" name="Group 2">
            <a:extLst>
              <a:ext uri="{FF2B5EF4-FFF2-40B4-BE49-F238E27FC236}">
                <a16:creationId xmlns:a16="http://schemas.microsoft.com/office/drawing/2014/main" id="{4B9F0071-C3ED-472E-97C0-B81C76804BE3}"/>
              </a:ext>
            </a:extLst>
          </p:cNvPr>
          <p:cNvGrpSpPr>
            <a:grpSpLocks/>
          </p:cNvGrpSpPr>
          <p:nvPr/>
        </p:nvGrpSpPr>
        <p:grpSpPr bwMode="auto">
          <a:xfrm>
            <a:off x="2627313" y="1214438"/>
            <a:ext cx="4032250" cy="1249362"/>
            <a:chOff x="1655" y="765"/>
            <a:chExt cx="2540" cy="787"/>
          </a:xfrm>
        </p:grpSpPr>
        <p:grpSp>
          <p:nvGrpSpPr>
            <p:cNvPr id="112643" name="Group 3">
              <a:extLst>
                <a:ext uri="{FF2B5EF4-FFF2-40B4-BE49-F238E27FC236}">
                  <a16:creationId xmlns:a16="http://schemas.microsoft.com/office/drawing/2014/main" id="{D8964787-D474-44AD-963A-D919C48349A3}"/>
                </a:ext>
              </a:extLst>
            </p:cNvPr>
            <p:cNvGrpSpPr>
              <a:grpSpLocks/>
            </p:cNvGrpSpPr>
            <p:nvPr/>
          </p:nvGrpSpPr>
          <p:grpSpPr bwMode="auto">
            <a:xfrm>
              <a:off x="1742" y="765"/>
              <a:ext cx="2453" cy="787"/>
              <a:chOff x="1519" y="309"/>
              <a:chExt cx="2453" cy="787"/>
            </a:xfrm>
          </p:grpSpPr>
          <p:sp>
            <p:nvSpPr>
              <p:cNvPr id="112644" name="Line 4">
                <a:extLst>
                  <a:ext uri="{FF2B5EF4-FFF2-40B4-BE49-F238E27FC236}">
                    <a16:creationId xmlns:a16="http://schemas.microsoft.com/office/drawing/2014/main" id="{F82A74D4-205D-4C9F-B868-1CA29A7C1D34}"/>
                  </a:ext>
                </a:extLst>
              </p:cNvPr>
              <p:cNvSpPr>
                <a:spLocks noChangeShapeType="1"/>
              </p:cNvSpPr>
              <p:nvPr/>
            </p:nvSpPr>
            <p:spPr bwMode="auto">
              <a:xfrm>
                <a:off x="1519" y="709"/>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45" name="Freeform 5">
                <a:extLst>
                  <a:ext uri="{FF2B5EF4-FFF2-40B4-BE49-F238E27FC236}">
                    <a16:creationId xmlns:a16="http://schemas.microsoft.com/office/drawing/2014/main" id="{6513CCEA-C87B-4D7E-8F6A-6EE48DB81D13}"/>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2646" name="Group 6">
                <a:extLst>
                  <a:ext uri="{FF2B5EF4-FFF2-40B4-BE49-F238E27FC236}">
                    <a16:creationId xmlns:a16="http://schemas.microsoft.com/office/drawing/2014/main" id="{1BF46ACC-DBB0-43B7-9490-A7EAC26C6EDA}"/>
                  </a:ext>
                </a:extLst>
              </p:cNvPr>
              <p:cNvGrpSpPr>
                <a:grpSpLocks/>
              </p:cNvGrpSpPr>
              <p:nvPr/>
            </p:nvGrpSpPr>
            <p:grpSpPr bwMode="auto">
              <a:xfrm>
                <a:off x="1849" y="309"/>
                <a:ext cx="968" cy="787"/>
                <a:chOff x="878" y="309"/>
                <a:chExt cx="968" cy="787"/>
              </a:xfrm>
            </p:grpSpPr>
            <p:sp>
              <p:nvSpPr>
                <p:cNvPr id="112647" name="Line 7">
                  <a:extLst>
                    <a:ext uri="{FF2B5EF4-FFF2-40B4-BE49-F238E27FC236}">
                      <a16:creationId xmlns:a16="http://schemas.microsoft.com/office/drawing/2014/main" id="{466D11FF-8D17-4AB1-91A1-DD81222DF5B2}"/>
                    </a:ext>
                  </a:extLst>
                </p:cNvPr>
                <p:cNvSpPr>
                  <a:spLocks noChangeShapeType="1"/>
                </p:cNvSpPr>
                <p:nvPr/>
              </p:nvSpPr>
              <p:spPr bwMode="auto">
                <a:xfrm>
                  <a:off x="878" y="709"/>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48" name="Freeform 8">
                  <a:extLst>
                    <a:ext uri="{FF2B5EF4-FFF2-40B4-BE49-F238E27FC236}">
                      <a16:creationId xmlns:a16="http://schemas.microsoft.com/office/drawing/2014/main" id="{0A07FF01-5D1D-4A7D-8F42-F9D8BABFB2F0}"/>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grpSp>
            <p:nvGrpSpPr>
              <p:cNvPr id="112649" name="Group 9">
                <a:extLst>
                  <a:ext uri="{FF2B5EF4-FFF2-40B4-BE49-F238E27FC236}">
                    <a16:creationId xmlns:a16="http://schemas.microsoft.com/office/drawing/2014/main" id="{4F5A3F0E-AD45-4D97-A058-0A1A0C64D1FF}"/>
                  </a:ext>
                </a:extLst>
              </p:cNvPr>
              <p:cNvGrpSpPr>
                <a:grpSpLocks/>
              </p:cNvGrpSpPr>
              <p:nvPr/>
            </p:nvGrpSpPr>
            <p:grpSpPr bwMode="auto">
              <a:xfrm>
                <a:off x="2819" y="309"/>
                <a:ext cx="968" cy="787"/>
                <a:chOff x="878" y="309"/>
                <a:chExt cx="968" cy="787"/>
              </a:xfrm>
            </p:grpSpPr>
            <p:sp>
              <p:nvSpPr>
                <p:cNvPr id="112650" name="Line 10">
                  <a:extLst>
                    <a:ext uri="{FF2B5EF4-FFF2-40B4-BE49-F238E27FC236}">
                      <a16:creationId xmlns:a16="http://schemas.microsoft.com/office/drawing/2014/main" id="{DEBED804-C479-4D30-956D-F0B1409CDC47}"/>
                    </a:ext>
                  </a:extLst>
                </p:cNvPr>
                <p:cNvSpPr>
                  <a:spLocks noChangeShapeType="1"/>
                </p:cNvSpPr>
                <p:nvPr/>
              </p:nvSpPr>
              <p:spPr bwMode="auto">
                <a:xfrm>
                  <a:off x="878" y="709"/>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51" name="Freeform 11">
                  <a:extLst>
                    <a:ext uri="{FF2B5EF4-FFF2-40B4-BE49-F238E27FC236}">
                      <a16:creationId xmlns:a16="http://schemas.microsoft.com/office/drawing/2014/main" id="{67545741-BE76-4953-BCE9-6E05B820AEAD}"/>
                    </a:ext>
                  </a:extLst>
                </p:cNvPr>
                <p:cNvSpPr>
                  <a:spLocks/>
                </p:cNvSpPr>
                <p:nvPr/>
              </p:nvSpPr>
              <p:spPr bwMode="auto">
                <a:xfrm>
                  <a:off x="1698" y="309"/>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2652" name="Line 12">
                <a:extLst>
                  <a:ext uri="{FF2B5EF4-FFF2-40B4-BE49-F238E27FC236}">
                    <a16:creationId xmlns:a16="http://schemas.microsoft.com/office/drawing/2014/main" id="{B9DE60E2-2F18-4ECB-8349-6243366BCC77}"/>
                  </a:ext>
                </a:extLst>
              </p:cNvPr>
              <p:cNvSpPr>
                <a:spLocks noChangeShapeType="1"/>
              </p:cNvSpPr>
              <p:nvPr/>
            </p:nvSpPr>
            <p:spPr bwMode="auto">
              <a:xfrm>
                <a:off x="3790" y="70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2653" name="Line 13">
              <a:extLst>
                <a:ext uri="{FF2B5EF4-FFF2-40B4-BE49-F238E27FC236}">
                  <a16:creationId xmlns:a16="http://schemas.microsoft.com/office/drawing/2014/main" id="{73FE224B-2CBE-489B-86E1-89CFFC942B95}"/>
                </a:ext>
              </a:extLst>
            </p:cNvPr>
            <p:cNvSpPr>
              <a:spLocks noChangeShapeType="1"/>
            </p:cNvSpPr>
            <p:nvPr/>
          </p:nvSpPr>
          <p:spPr bwMode="auto">
            <a:xfrm flipH="1">
              <a:off x="1655" y="1165"/>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2654" name="Rectangle 14">
            <a:extLst>
              <a:ext uri="{FF2B5EF4-FFF2-40B4-BE49-F238E27FC236}">
                <a16:creationId xmlns:a16="http://schemas.microsoft.com/office/drawing/2014/main" id="{E9B087E2-B414-4733-A00B-5FE4D2175ADE}"/>
              </a:ext>
            </a:extLst>
          </p:cNvPr>
          <p:cNvSpPr>
            <a:spLocks noChangeArrowheads="1"/>
          </p:cNvSpPr>
          <p:nvPr/>
        </p:nvSpPr>
        <p:spPr bwMode="auto">
          <a:xfrm>
            <a:off x="2643188" y="126841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57" name="Line 17">
            <a:extLst>
              <a:ext uri="{FF2B5EF4-FFF2-40B4-BE49-F238E27FC236}">
                <a16:creationId xmlns:a16="http://schemas.microsoft.com/office/drawing/2014/main" id="{C0C8A6B9-0D30-46A3-A9AC-FECC38948EB9}"/>
              </a:ext>
            </a:extLst>
          </p:cNvPr>
          <p:cNvSpPr>
            <a:spLocks noChangeShapeType="1"/>
          </p:cNvSpPr>
          <p:nvPr/>
        </p:nvSpPr>
        <p:spPr bwMode="auto">
          <a:xfrm flipV="1">
            <a:off x="2627313" y="368300"/>
            <a:ext cx="0" cy="2263773"/>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58" name="Line 18">
            <a:extLst>
              <a:ext uri="{FF2B5EF4-FFF2-40B4-BE49-F238E27FC236}">
                <a16:creationId xmlns:a16="http://schemas.microsoft.com/office/drawing/2014/main" id="{D608B722-BAFD-43F7-9116-0950B40E1D7F}"/>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59" name="Text Box 19">
            <a:extLst>
              <a:ext uri="{FF2B5EF4-FFF2-40B4-BE49-F238E27FC236}">
                <a16:creationId xmlns:a16="http://schemas.microsoft.com/office/drawing/2014/main" id="{D5B85543-0270-4F6A-9D34-6966B5D56C51}"/>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sp>
        <p:nvSpPr>
          <p:cNvPr id="112682" name="Rectangle 42">
            <a:extLst>
              <a:ext uri="{FF2B5EF4-FFF2-40B4-BE49-F238E27FC236}">
                <a16:creationId xmlns:a16="http://schemas.microsoft.com/office/drawing/2014/main" id="{B86E8953-7B32-4523-9767-4A8A93ABFD9B}"/>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3" name="Oval 43">
            <a:extLst>
              <a:ext uri="{FF2B5EF4-FFF2-40B4-BE49-F238E27FC236}">
                <a16:creationId xmlns:a16="http://schemas.microsoft.com/office/drawing/2014/main" id="{3A9ECCD1-00E4-46C8-BAE3-94BF2C2ABF75}"/>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4" name="Oval 44">
            <a:extLst>
              <a:ext uri="{FF2B5EF4-FFF2-40B4-BE49-F238E27FC236}">
                <a16:creationId xmlns:a16="http://schemas.microsoft.com/office/drawing/2014/main" id="{93A655E5-7D0E-434D-8610-BF0186544240}"/>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7" name="AutoShape 47">
            <a:extLst>
              <a:ext uri="{FF2B5EF4-FFF2-40B4-BE49-F238E27FC236}">
                <a16:creationId xmlns:a16="http://schemas.microsoft.com/office/drawing/2014/main" id="{DC122A83-400B-4522-8603-794C988D89BA}"/>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3" name="Freeform 53">
            <a:extLst>
              <a:ext uri="{FF2B5EF4-FFF2-40B4-BE49-F238E27FC236}">
                <a16:creationId xmlns:a16="http://schemas.microsoft.com/office/drawing/2014/main" id="{3602C47C-74CF-4DA8-97DB-D39A0A63B55F}"/>
              </a:ext>
            </a:extLst>
          </p:cNvPr>
          <p:cNvSpPr>
            <a:spLocks/>
          </p:cNvSpPr>
          <p:nvPr/>
        </p:nvSpPr>
        <p:spPr bwMode="auto">
          <a:xfrm>
            <a:off x="1679575" y="5608638"/>
            <a:ext cx="568325" cy="371475"/>
          </a:xfrm>
          <a:custGeom>
            <a:avLst/>
            <a:gdLst>
              <a:gd name="T0" fmla="*/ 0 w 358"/>
              <a:gd name="T1" fmla="*/ 209 h 234"/>
              <a:gd name="T2" fmla="*/ 92 w 358"/>
              <a:gd name="T3" fmla="*/ 87 h 234"/>
              <a:gd name="T4" fmla="*/ 176 w 358"/>
              <a:gd name="T5" fmla="*/ 6 h 234"/>
              <a:gd name="T6" fmla="*/ 286 w 358"/>
              <a:gd name="T7" fmla="*/ 52 h 234"/>
              <a:gd name="T8" fmla="*/ 348 w 358"/>
              <a:gd name="T9" fmla="*/ 209 h 234"/>
              <a:gd name="T10" fmla="*/ 348 w 358"/>
              <a:gd name="T11" fmla="*/ 201 h 234"/>
            </a:gdLst>
            <a:ahLst/>
            <a:cxnLst>
              <a:cxn ang="0">
                <a:pos x="T0" y="T1"/>
              </a:cxn>
              <a:cxn ang="0">
                <a:pos x="T2" y="T3"/>
              </a:cxn>
              <a:cxn ang="0">
                <a:pos x="T4" y="T5"/>
              </a:cxn>
              <a:cxn ang="0">
                <a:pos x="T6" y="T7"/>
              </a:cxn>
              <a:cxn ang="0">
                <a:pos x="T8" y="T9"/>
              </a:cxn>
              <a:cxn ang="0">
                <a:pos x="T10" y="T11"/>
              </a:cxn>
            </a:cxnLst>
            <a:rect l="0" t="0" r="r" b="b"/>
            <a:pathLst>
              <a:path w="358" h="234">
                <a:moveTo>
                  <a:pt x="0" y="209"/>
                </a:moveTo>
                <a:cubicBezTo>
                  <a:pt x="15" y="189"/>
                  <a:pt x="63" y="121"/>
                  <a:pt x="92" y="87"/>
                </a:cubicBezTo>
                <a:cubicBezTo>
                  <a:pt x="121" y="53"/>
                  <a:pt x="144" y="12"/>
                  <a:pt x="176" y="6"/>
                </a:cubicBezTo>
                <a:cubicBezTo>
                  <a:pt x="208" y="0"/>
                  <a:pt x="257" y="18"/>
                  <a:pt x="286" y="52"/>
                </a:cubicBezTo>
                <a:cubicBezTo>
                  <a:pt x="315" y="86"/>
                  <a:pt x="338" y="184"/>
                  <a:pt x="348" y="209"/>
                </a:cubicBezTo>
                <a:cubicBezTo>
                  <a:pt x="358" y="234"/>
                  <a:pt x="348" y="203"/>
                  <a:pt x="348" y="201"/>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96" name="Freeform 56">
            <a:extLst>
              <a:ext uri="{FF2B5EF4-FFF2-40B4-BE49-F238E27FC236}">
                <a16:creationId xmlns:a16="http://schemas.microsoft.com/office/drawing/2014/main" id="{3F21A964-1C3E-4E23-A497-B1C1454644BF}"/>
              </a:ext>
            </a:extLst>
          </p:cNvPr>
          <p:cNvSpPr>
            <a:spLocks/>
          </p:cNvSpPr>
          <p:nvPr/>
        </p:nvSpPr>
        <p:spPr bwMode="auto">
          <a:xfrm>
            <a:off x="1677988" y="5608638"/>
            <a:ext cx="571500" cy="363537"/>
          </a:xfrm>
          <a:custGeom>
            <a:avLst/>
            <a:gdLst>
              <a:gd name="T0" fmla="*/ 0 w 360"/>
              <a:gd name="T1" fmla="*/ 204 h 229"/>
              <a:gd name="T2" fmla="*/ 92 w 360"/>
              <a:gd name="T3" fmla="*/ 82 h 229"/>
              <a:gd name="T4" fmla="*/ 186 w 360"/>
              <a:gd name="T5" fmla="*/ 6 h 229"/>
              <a:gd name="T6" fmla="*/ 278 w 360"/>
              <a:gd name="T7" fmla="*/ 43 h 229"/>
              <a:gd name="T8" fmla="*/ 348 w 360"/>
              <a:gd name="T9" fmla="*/ 204 h 229"/>
              <a:gd name="T10" fmla="*/ 348 w 360"/>
              <a:gd name="T11" fmla="*/ 196 h 229"/>
            </a:gdLst>
            <a:ahLst/>
            <a:cxnLst>
              <a:cxn ang="0">
                <a:pos x="T0" y="T1"/>
              </a:cxn>
              <a:cxn ang="0">
                <a:pos x="T2" y="T3"/>
              </a:cxn>
              <a:cxn ang="0">
                <a:pos x="T4" y="T5"/>
              </a:cxn>
              <a:cxn ang="0">
                <a:pos x="T6" y="T7"/>
              </a:cxn>
              <a:cxn ang="0">
                <a:pos x="T8" y="T9"/>
              </a:cxn>
              <a:cxn ang="0">
                <a:pos x="T10" y="T11"/>
              </a:cxn>
            </a:cxnLst>
            <a:rect l="0" t="0" r="r" b="b"/>
            <a:pathLst>
              <a:path w="360" h="229">
                <a:moveTo>
                  <a:pt x="0" y="204"/>
                </a:moveTo>
                <a:cubicBezTo>
                  <a:pt x="15" y="184"/>
                  <a:pt x="61" y="115"/>
                  <a:pt x="92" y="82"/>
                </a:cubicBezTo>
                <a:cubicBezTo>
                  <a:pt x="123" y="49"/>
                  <a:pt x="155" y="12"/>
                  <a:pt x="186" y="6"/>
                </a:cubicBezTo>
                <a:cubicBezTo>
                  <a:pt x="217" y="0"/>
                  <a:pt x="251" y="10"/>
                  <a:pt x="278" y="43"/>
                </a:cubicBezTo>
                <a:cubicBezTo>
                  <a:pt x="305" y="76"/>
                  <a:pt x="336" y="179"/>
                  <a:pt x="348" y="204"/>
                </a:cubicBezTo>
                <a:cubicBezTo>
                  <a:pt x="360" y="229"/>
                  <a:pt x="348" y="198"/>
                  <a:pt x="348" y="19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98" name="Freeform 58">
            <a:extLst>
              <a:ext uri="{FF2B5EF4-FFF2-40B4-BE49-F238E27FC236}">
                <a16:creationId xmlns:a16="http://schemas.microsoft.com/office/drawing/2014/main" id="{5D5178EC-759B-451C-8B52-26D2C43BE74B}"/>
              </a:ext>
            </a:extLst>
          </p:cNvPr>
          <p:cNvSpPr>
            <a:spLocks/>
          </p:cNvSpPr>
          <p:nvPr/>
        </p:nvSpPr>
        <p:spPr bwMode="auto">
          <a:xfrm>
            <a:off x="1677988" y="5589588"/>
            <a:ext cx="571500" cy="387350"/>
          </a:xfrm>
          <a:custGeom>
            <a:avLst/>
            <a:gdLst>
              <a:gd name="T0" fmla="*/ 0 w 360"/>
              <a:gd name="T1" fmla="*/ 216 h 244"/>
              <a:gd name="T2" fmla="*/ 92 w 360"/>
              <a:gd name="T3" fmla="*/ 94 h 244"/>
              <a:gd name="T4" fmla="*/ 159 w 360"/>
              <a:gd name="T5" fmla="*/ 9 h 244"/>
              <a:gd name="T6" fmla="*/ 278 w 360"/>
              <a:gd name="T7" fmla="*/ 37 h 244"/>
              <a:gd name="T8" fmla="*/ 348 w 360"/>
              <a:gd name="T9" fmla="*/ 216 h 244"/>
              <a:gd name="T10" fmla="*/ 348 w 360"/>
              <a:gd name="T11" fmla="*/ 208 h 244"/>
            </a:gdLst>
            <a:ahLst/>
            <a:cxnLst>
              <a:cxn ang="0">
                <a:pos x="T0" y="T1"/>
              </a:cxn>
              <a:cxn ang="0">
                <a:pos x="T2" y="T3"/>
              </a:cxn>
              <a:cxn ang="0">
                <a:pos x="T4" y="T5"/>
              </a:cxn>
              <a:cxn ang="0">
                <a:pos x="T6" y="T7"/>
              </a:cxn>
              <a:cxn ang="0">
                <a:pos x="T8" y="T9"/>
              </a:cxn>
              <a:cxn ang="0">
                <a:pos x="T10" y="T11"/>
              </a:cxn>
            </a:cxnLst>
            <a:rect l="0" t="0" r="r" b="b"/>
            <a:pathLst>
              <a:path w="360" h="244">
                <a:moveTo>
                  <a:pt x="0" y="216"/>
                </a:moveTo>
                <a:cubicBezTo>
                  <a:pt x="15" y="196"/>
                  <a:pt x="66" y="128"/>
                  <a:pt x="92" y="94"/>
                </a:cubicBezTo>
                <a:cubicBezTo>
                  <a:pt x="118" y="60"/>
                  <a:pt x="128" y="18"/>
                  <a:pt x="159" y="9"/>
                </a:cubicBezTo>
                <a:cubicBezTo>
                  <a:pt x="190" y="0"/>
                  <a:pt x="247" y="3"/>
                  <a:pt x="278" y="37"/>
                </a:cubicBezTo>
                <a:cubicBezTo>
                  <a:pt x="309" y="71"/>
                  <a:pt x="336" y="188"/>
                  <a:pt x="348" y="216"/>
                </a:cubicBezTo>
                <a:cubicBezTo>
                  <a:pt x="360" y="244"/>
                  <a:pt x="348" y="210"/>
                  <a:pt x="348" y="208"/>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694" name="AutoShape 54">
            <a:extLst>
              <a:ext uri="{FF2B5EF4-FFF2-40B4-BE49-F238E27FC236}">
                <a16:creationId xmlns:a16="http://schemas.microsoft.com/office/drawing/2014/main" id="{03D0960A-FD55-441D-AA31-419824799548}"/>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5" name="AutoShape 55">
            <a:extLst>
              <a:ext uri="{FF2B5EF4-FFF2-40B4-BE49-F238E27FC236}">
                <a16:creationId xmlns:a16="http://schemas.microsoft.com/office/drawing/2014/main" id="{2D6B8347-0261-47F0-9048-4A764D245DFF}"/>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7" name="AutoShape 57">
            <a:extLst>
              <a:ext uri="{FF2B5EF4-FFF2-40B4-BE49-F238E27FC236}">
                <a16:creationId xmlns:a16="http://schemas.microsoft.com/office/drawing/2014/main" id="{7617ED13-A1E0-4D42-84C8-94E4A005C550}"/>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12798" name="Group 158">
            <a:extLst>
              <a:ext uri="{FF2B5EF4-FFF2-40B4-BE49-F238E27FC236}">
                <a16:creationId xmlns:a16="http://schemas.microsoft.com/office/drawing/2014/main" id="{B3925102-B7C4-413F-A816-60261E802EBB}"/>
              </a:ext>
            </a:extLst>
          </p:cNvPr>
          <p:cNvGrpSpPr>
            <a:grpSpLocks/>
          </p:cNvGrpSpPr>
          <p:nvPr/>
        </p:nvGrpSpPr>
        <p:grpSpPr bwMode="auto">
          <a:xfrm>
            <a:off x="2752725" y="498475"/>
            <a:ext cx="3894138" cy="654050"/>
            <a:chOff x="476" y="314"/>
            <a:chExt cx="2453" cy="412"/>
          </a:xfrm>
        </p:grpSpPr>
        <p:sp>
          <p:nvSpPr>
            <p:cNvPr id="112799" name="Line 159">
              <a:extLst>
                <a:ext uri="{FF2B5EF4-FFF2-40B4-BE49-F238E27FC236}">
                  <a16:creationId xmlns:a16="http://schemas.microsoft.com/office/drawing/2014/main" id="{FB2AA6A4-1133-491C-97DF-D5D67C89BB6E}"/>
                </a:ext>
              </a:extLst>
            </p:cNvPr>
            <p:cNvSpPr>
              <a:spLocks noChangeShapeType="1"/>
            </p:cNvSpPr>
            <p:nvPr/>
          </p:nvSpPr>
          <p:spPr bwMode="auto">
            <a:xfrm>
              <a:off x="476" y="700"/>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0" name="Freeform 160">
              <a:extLst>
                <a:ext uri="{FF2B5EF4-FFF2-40B4-BE49-F238E27FC236}">
                  <a16:creationId xmlns:a16="http://schemas.microsoft.com/office/drawing/2014/main" id="{472F7B91-0581-42B4-BC9D-AA607627C284}"/>
                </a:ext>
              </a:extLst>
            </p:cNvPr>
            <p:cNvSpPr>
              <a:spLocks/>
            </p:cNvSpPr>
            <p:nvPr/>
          </p:nvSpPr>
          <p:spPr bwMode="auto">
            <a:xfrm>
              <a:off x="655" y="314"/>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1" name="Line 161">
              <a:extLst>
                <a:ext uri="{FF2B5EF4-FFF2-40B4-BE49-F238E27FC236}">
                  <a16:creationId xmlns:a16="http://schemas.microsoft.com/office/drawing/2014/main" id="{2D4C8345-E067-46DA-9287-CF3DF31D7319}"/>
                </a:ext>
              </a:extLst>
            </p:cNvPr>
            <p:cNvSpPr>
              <a:spLocks noChangeShapeType="1"/>
            </p:cNvSpPr>
            <p:nvPr/>
          </p:nvSpPr>
          <p:spPr bwMode="auto">
            <a:xfrm>
              <a:off x="806" y="70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2" name="Line 162">
              <a:extLst>
                <a:ext uri="{FF2B5EF4-FFF2-40B4-BE49-F238E27FC236}">
                  <a16:creationId xmlns:a16="http://schemas.microsoft.com/office/drawing/2014/main" id="{221136C0-3CBB-442B-9EB1-D2920894B4B4}"/>
                </a:ext>
              </a:extLst>
            </p:cNvPr>
            <p:cNvSpPr>
              <a:spLocks noChangeShapeType="1"/>
            </p:cNvSpPr>
            <p:nvPr/>
          </p:nvSpPr>
          <p:spPr bwMode="auto">
            <a:xfrm>
              <a:off x="1776" y="700"/>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3" name="Line 163">
              <a:extLst>
                <a:ext uri="{FF2B5EF4-FFF2-40B4-BE49-F238E27FC236}">
                  <a16:creationId xmlns:a16="http://schemas.microsoft.com/office/drawing/2014/main" id="{6D8D7426-F9FC-41F6-AB64-CE205158BFF3}"/>
                </a:ext>
              </a:extLst>
            </p:cNvPr>
            <p:cNvSpPr>
              <a:spLocks noChangeShapeType="1"/>
            </p:cNvSpPr>
            <p:nvPr/>
          </p:nvSpPr>
          <p:spPr bwMode="auto">
            <a:xfrm>
              <a:off x="2747" y="700"/>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4" name="Freeform 164">
              <a:extLst>
                <a:ext uri="{FF2B5EF4-FFF2-40B4-BE49-F238E27FC236}">
                  <a16:creationId xmlns:a16="http://schemas.microsoft.com/office/drawing/2014/main" id="{435B9C6F-7CF5-4B66-84F8-9FA702647070}"/>
                </a:ext>
              </a:extLst>
            </p:cNvPr>
            <p:cNvSpPr>
              <a:spLocks/>
            </p:cNvSpPr>
            <p:nvPr/>
          </p:nvSpPr>
          <p:spPr bwMode="auto">
            <a:xfrm>
              <a:off x="1625" y="315"/>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5" name="Freeform 165">
              <a:extLst>
                <a:ext uri="{FF2B5EF4-FFF2-40B4-BE49-F238E27FC236}">
                  <a16:creationId xmlns:a16="http://schemas.microsoft.com/office/drawing/2014/main" id="{AF78710E-2583-45A2-9366-7C9F212F9229}"/>
                </a:ext>
              </a:extLst>
            </p:cNvPr>
            <p:cNvSpPr>
              <a:spLocks/>
            </p:cNvSpPr>
            <p:nvPr/>
          </p:nvSpPr>
          <p:spPr bwMode="auto">
            <a:xfrm>
              <a:off x="2596" y="315"/>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2807" name="Line 167">
            <a:extLst>
              <a:ext uri="{FF2B5EF4-FFF2-40B4-BE49-F238E27FC236}">
                <a16:creationId xmlns:a16="http://schemas.microsoft.com/office/drawing/2014/main" id="{27FFCEDE-287E-49BB-A862-5FEEF2AE0A59}"/>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8" name="Line 168">
            <a:extLst>
              <a:ext uri="{FF2B5EF4-FFF2-40B4-BE49-F238E27FC236}">
                <a16:creationId xmlns:a16="http://schemas.microsoft.com/office/drawing/2014/main" id="{282EF840-D4EF-451B-84D7-B093200F4F2C}"/>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09" name="Text Box 169">
            <a:extLst>
              <a:ext uri="{FF2B5EF4-FFF2-40B4-BE49-F238E27FC236}">
                <a16:creationId xmlns:a16="http://schemas.microsoft.com/office/drawing/2014/main" id="{DC142245-8EE3-4404-AC0F-917334725DA9}"/>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12810" name="Text Box 170">
            <a:extLst>
              <a:ext uri="{FF2B5EF4-FFF2-40B4-BE49-F238E27FC236}">
                <a16:creationId xmlns:a16="http://schemas.microsoft.com/office/drawing/2014/main" id="{ADCD9627-213B-4BC7-A22C-33C4D5E5D510}"/>
              </a:ext>
            </a:extLst>
          </p:cNvPr>
          <p:cNvSpPr txBox="1">
            <a:spLocks noChangeArrowheads="1"/>
          </p:cNvSpPr>
          <p:nvPr/>
        </p:nvSpPr>
        <p:spPr bwMode="auto">
          <a:xfrm>
            <a:off x="2235200" y="425661"/>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100</a:t>
            </a:r>
          </a:p>
        </p:txBody>
      </p:sp>
      <p:sp>
        <p:nvSpPr>
          <p:cNvPr id="112811" name="Line 171">
            <a:extLst>
              <a:ext uri="{FF2B5EF4-FFF2-40B4-BE49-F238E27FC236}">
                <a16:creationId xmlns:a16="http://schemas.microsoft.com/office/drawing/2014/main" id="{D9FE369C-0456-427C-A354-C5AD086052BB}"/>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12" name="Rectangle 172">
            <a:extLst>
              <a:ext uri="{FF2B5EF4-FFF2-40B4-BE49-F238E27FC236}">
                <a16:creationId xmlns:a16="http://schemas.microsoft.com/office/drawing/2014/main" id="{3C7ACF7E-0A8F-4C5C-B003-1CFC6FE81BA3}"/>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13" name="Line 173">
            <a:extLst>
              <a:ext uri="{FF2B5EF4-FFF2-40B4-BE49-F238E27FC236}">
                <a16:creationId xmlns:a16="http://schemas.microsoft.com/office/drawing/2014/main" id="{2B4D43CA-FE70-42A0-99E5-E9FB519F9FB4}"/>
              </a:ext>
            </a:extLst>
          </p:cNvPr>
          <p:cNvSpPr>
            <a:spLocks noChangeShapeType="1"/>
          </p:cNvSpPr>
          <p:nvPr/>
        </p:nvSpPr>
        <p:spPr bwMode="auto">
          <a:xfrm flipH="1">
            <a:off x="2843213" y="981075"/>
            <a:ext cx="511333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2815" name="Text Box 175">
            <a:extLst>
              <a:ext uri="{FF2B5EF4-FFF2-40B4-BE49-F238E27FC236}">
                <a16:creationId xmlns:a16="http://schemas.microsoft.com/office/drawing/2014/main" id="{94B1BA5E-30F4-4CAA-B2CB-C15E661C00B2}"/>
              </a:ext>
            </a:extLst>
          </p:cNvPr>
          <p:cNvSpPr txBox="1">
            <a:spLocks noChangeArrowheads="1"/>
          </p:cNvSpPr>
          <p:nvPr/>
        </p:nvSpPr>
        <p:spPr bwMode="auto">
          <a:xfrm>
            <a:off x="-6349" y="1588"/>
            <a:ext cx="4883150" cy="366713"/>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FIRING RATE INCREASE</a:t>
            </a:r>
          </a:p>
        </p:txBody>
      </p:sp>
      <p:sp>
        <p:nvSpPr>
          <p:cNvPr id="112814" name="Text Box 174">
            <a:extLst>
              <a:ext uri="{FF2B5EF4-FFF2-40B4-BE49-F238E27FC236}">
                <a16:creationId xmlns:a16="http://schemas.microsoft.com/office/drawing/2014/main" id="{5D31DF75-F038-4702-A2E6-6034EA4ABD91}"/>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sp>
        <p:nvSpPr>
          <p:cNvPr id="112824" name="Text Box 184">
            <a:extLst>
              <a:ext uri="{FF2B5EF4-FFF2-40B4-BE49-F238E27FC236}">
                <a16:creationId xmlns:a16="http://schemas.microsoft.com/office/drawing/2014/main" id="{7060DEE9-D2B0-44D6-9188-D3CBAC692959}"/>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12817" name="Text Box 177">
            <a:extLst>
              <a:ext uri="{FF2B5EF4-FFF2-40B4-BE49-F238E27FC236}">
                <a16:creationId xmlns:a16="http://schemas.microsoft.com/office/drawing/2014/main" id="{76D3EC8C-61DA-4215-BEF4-180C0E1CAAA8}"/>
              </a:ext>
            </a:extLst>
          </p:cNvPr>
          <p:cNvSpPr txBox="1">
            <a:spLocks noChangeArrowheads="1"/>
          </p:cNvSpPr>
          <p:nvPr/>
        </p:nvSpPr>
        <p:spPr bwMode="auto">
          <a:xfrm>
            <a:off x="715444" y="1198039"/>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dirty="0"/>
              <a:t>10 </a:t>
            </a:r>
            <a:r>
              <a:rPr lang="en-US" altLang="en-US" b="1" dirty="0" err="1"/>
              <a:t>pps</a:t>
            </a:r>
            <a:endParaRPr lang="en-US" altLang="en-US" b="1" dirty="0"/>
          </a:p>
        </p:txBody>
      </p:sp>
      <p:sp>
        <p:nvSpPr>
          <p:cNvPr id="112854" name="Freeform: Shape 112853">
            <a:extLst>
              <a:ext uri="{FF2B5EF4-FFF2-40B4-BE49-F238E27FC236}">
                <a16:creationId xmlns:a16="http://schemas.microsoft.com/office/drawing/2014/main" id="{38907E34-1BBA-2F99-7782-9480BCA569BD}"/>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2857" name="Freeform: Shape 112856">
            <a:extLst>
              <a:ext uri="{FF2B5EF4-FFF2-40B4-BE49-F238E27FC236}">
                <a16:creationId xmlns:a16="http://schemas.microsoft.com/office/drawing/2014/main" id="{04CBBBE1-DAE0-F6FA-6A8C-C4EFA2190200}"/>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2858" name="Freeform: Shape 112857">
            <a:extLst>
              <a:ext uri="{FF2B5EF4-FFF2-40B4-BE49-F238E27FC236}">
                <a16:creationId xmlns:a16="http://schemas.microsoft.com/office/drawing/2014/main" id="{68822EEE-F898-AA3D-5729-1E0DD1780BD0}"/>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2859" name="TextBox 112858">
            <a:extLst>
              <a:ext uri="{FF2B5EF4-FFF2-40B4-BE49-F238E27FC236}">
                <a16:creationId xmlns:a16="http://schemas.microsoft.com/office/drawing/2014/main" id="{620F8B2A-43AB-9892-7A5F-12B571DB7EF5}"/>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12860" name="TextBox 112859">
            <a:extLst>
              <a:ext uri="{FF2B5EF4-FFF2-40B4-BE49-F238E27FC236}">
                <a16:creationId xmlns:a16="http://schemas.microsoft.com/office/drawing/2014/main" id="{FF89526E-3280-F8BD-E39C-33B1B542260F}"/>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12862" name="Freeform: Shape 112861">
            <a:extLst>
              <a:ext uri="{FF2B5EF4-FFF2-40B4-BE49-F238E27FC236}">
                <a16:creationId xmlns:a16="http://schemas.microsoft.com/office/drawing/2014/main" id="{AF02E3B5-29D0-2B04-FFD1-4BC1FCD31180}"/>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6">
                  <a:lumMod val="60000"/>
                  <a:lumOff val="40000"/>
                  <a:alpha val="35000"/>
                </a:schemeClr>
              </a:gs>
              <a:gs pos="0">
                <a:schemeClr val="accent6">
                  <a:alpha val="73000"/>
                </a:schemeClr>
              </a:gs>
              <a:gs pos="100000">
                <a:schemeClr val="accent6">
                  <a:lumMod val="20000"/>
                  <a:lumOff val="80000"/>
                  <a:alpha val="27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850" name="Rectangle: Rounded Corners 112849">
            <a:extLst>
              <a:ext uri="{FF2B5EF4-FFF2-40B4-BE49-F238E27FC236}">
                <a16:creationId xmlns:a16="http://schemas.microsoft.com/office/drawing/2014/main" id="{3749F4D0-A4CF-5CBE-AAE9-6084599586E5}"/>
              </a:ext>
            </a:extLst>
          </p:cNvPr>
          <p:cNvSpPr/>
          <p:nvPr/>
        </p:nvSpPr>
        <p:spPr>
          <a:xfrm>
            <a:off x="4141639"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2851" name="Rectangle: Rounded Corners 112850">
            <a:extLst>
              <a:ext uri="{FF2B5EF4-FFF2-40B4-BE49-F238E27FC236}">
                <a16:creationId xmlns:a16="http://schemas.microsoft.com/office/drawing/2014/main" id="{2B86AC6F-2C36-A3EC-FB85-9E434E927A1E}"/>
              </a:ext>
            </a:extLst>
          </p:cNvPr>
          <p:cNvSpPr/>
          <p:nvPr/>
        </p:nvSpPr>
        <p:spPr>
          <a:xfrm>
            <a:off x="5330191"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8697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12694"/>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12693"/>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12693"/>
                                        </p:tgtEl>
                                        <p:attrNameLst>
                                          <p:attrName>ppt_x</p:attrName>
                                          <p:attrName>ppt_y</p:attrName>
                                        </p:attrNameLst>
                                      </p:cBhvr>
                                      <p:rCtr x="41059" y="46"/>
                                    </p:animMotion>
                                  </p:childTnLst>
                                </p:cTn>
                              </p:par>
                              <p:par>
                                <p:cTn id="11" presetID="63" presetClass="path" presetSubtype="0" fill="hold" nodeType="withEffect">
                                  <p:stCondLst>
                                    <p:cond delay="2000"/>
                                  </p:stCondLst>
                                  <p:childTnLst>
                                    <p:animMotion origin="layout" path="M -1.38889E-6 4.04624E-7 L 0.42952 0.00208 " pathEditMode="relative" rAng="0" ptsTypes="AA">
                                      <p:cBhvr>
                                        <p:cTn id="12" dur="5200" fill="hold"/>
                                        <p:tgtEl>
                                          <p:spTgt spid="112654"/>
                                        </p:tgtEl>
                                        <p:attrNameLst>
                                          <p:attrName>ppt_x</p:attrName>
                                          <p:attrName>ppt_y</p:attrName>
                                        </p:attrNameLst>
                                      </p:cBhvr>
                                      <p:rCtr x="21476" y="92"/>
                                    </p:animMotion>
                                  </p:childTnLst>
                                </p:cTn>
                              </p:par>
                              <p:par>
                                <p:cTn id="13"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2000" fill="hold"/>
                                        <p:tgtEl>
                                          <p:spTgt spid="112695"/>
                                        </p:tgtEl>
                                        <p:attrNameLst>
                                          <p:attrName>ppt_x</p:attrName>
                                          <p:attrName>ppt_y</p:attrName>
                                        </p:attrNameLst>
                                      </p:cBhvr>
                                      <p:rCtr x="4514" y="34838"/>
                                    </p:animMotion>
                                  </p:childTnLst>
                                </p:cTn>
                              </p:par>
                              <p:par>
                                <p:cTn id="15" presetID="1" presetClass="entr" presetSubtype="0" fill="hold" nodeType="withEffect">
                                  <p:stCondLst>
                                    <p:cond delay="4100"/>
                                  </p:stCondLst>
                                  <p:childTnLst>
                                    <p:set>
                                      <p:cBhvr>
                                        <p:cTn id="16" dur="1" fill="hold">
                                          <p:stCondLst>
                                            <p:cond delay="0"/>
                                          </p:stCondLst>
                                        </p:cTn>
                                        <p:tgtEl>
                                          <p:spTgt spid="112696"/>
                                        </p:tgtEl>
                                        <p:attrNameLst>
                                          <p:attrName>style.visibility</p:attrName>
                                        </p:attrNameLst>
                                      </p:cBhvr>
                                      <p:to>
                                        <p:strVal val="visible"/>
                                      </p:to>
                                    </p:set>
                                  </p:childTnLst>
                                </p:cTn>
                              </p:par>
                              <p:par>
                                <p:cTn id="17" presetID="63" presetClass="path" presetSubtype="0" accel="50000" decel="50000" fill="hold" nodeType="withEffect">
                                  <p:stCondLst>
                                    <p:cond delay="4100"/>
                                  </p:stCondLst>
                                  <p:childTnLst>
                                    <p:animMotion origin="layout" path="M 3.88889E-6 2.96296E-6 L 0.82118 0.00115 " pathEditMode="relative" rAng="0" ptsTypes="AA">
                                      <p:cBhvr>
                                        <p:cTn id="18" dur="2000" fill="hold"/>
                                        <p:tgtEl>
                                          <p:spTgt spid="112696"/>
                                        </p:tgtEl>
                                        <p:attrNameLst>
                                          <p:attrName>ppt_x</p:attrName>
                                          <p:attrName>ppt_y</p:attrName>
                                        </p:attrNameLst>
                                      </p:cBhvr>
                                      <p:rCtr x="41059" y="46"/>
                                    </p:animMotion>
                                  </p:childTnLst>
                                </p:cTn>
                              </p:par>
                              <p:par>
                                <p:cTn id="19"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12697"/>
                                        </p:tgtEl>
                                        <p:attrNameLst>
                                          <p:attrName>ppt_x</p:attrName>
                                          <p:attrName>ppt_y</p:attrName>
                                        </p:attrNameLst>
                                      </p:cBhvr>
                                      <p:rCtr x="4514" y="34838"/>
                                    </p:animMotion>
                                  </p:childTnLst>
                                </p:cTn>
                              </p:par>
                              <p:par>
                                <p:cTn id="21" presetID="1" presetClass="entr" presetSubtype="0" fill="hold" nodeType="withEffect">
                                  <p:stCondLst>
                                    <p:cond delay="6100"/>
                                  </p:stCondLst>
                                  <p:childTnLst>
                                    <p:set>
                                      <p:cBhvr>
                                        <p:cTn id="22" dur="1" fill="hold">
                                          <p:stCondLst>
                                            <p:cond delay="0"/>
                                          </p:stCondLst>
                                        </p:cTn>
                                        <p:tgtEl>
                                          <p:spTgt spid="112698"/>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3.88889E-6 2.96296E-6 L 0.82118 0.00115 " pathEditMode="relative" rAng="0" ptsTypes="AA">
                                      <p:cBhvr>
                                        <p:cTn id="24" dur="2000" fill="hold"/>
                                        <p:tgtEl>
                                          <p:spTgt spid="112698"/>
                                        </p:tgtEl>
                                        <p:attrNameLst>
                                          <p:attrName>ppt_x</p:attrName>
                                          <p:attrName>ppt_y</p:attrName>
                                        </p:attrNameLst>
                                      </p:cBhvr>
                                      <p:rCtr x="41059" y="4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279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80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8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280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28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28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28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28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28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2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09" grpId="0"/>
      <p:bldP spid="112810" grpId="0"/>
      <p:bldP spid="112814" grpId="0"/>
      <p:bldP spid="1128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76" name="Picture 16" descr="bic">
            <a:extLst>
              <a:ext uri="{FF2B5EF4-FFF2-40B4-BE49-F238E27FC236}">
                <a16:creationId xmlns:a16="http://schemas.microsoft.com/office/drawing/2014/main" id="{3E621F4E-C6A3-4496-91BB-E3C13F9F18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17780" name="Group 20">
            <a:extLst>
              <a:ext uri="{FF2B5EF4-FFF2-40B4-BE49-F238E27FC236}">
                <a16:creationId xmlns:a16="http://schemas.microsoft.com/office/drawing/2014/main" id="{68FF8334-A5D0-456C-9105-75A23F936666}"/>
              </a:ext>
            </a:extLst>
          </p:cNvPr>
          <p:cNvGrpSpPr>
            <a:grpSpLocks/>
          </p:cNvGrpSpPr>
          <p:nvPr/>
        </p:nvGrpSpPr>
        <p:grpSpPr bwMode="auto">
          <a:xfrm>
            <a:off x="1342009" y="4495800"/>
            <a:ext cx="7801991" cy="1020763"/>
            <a:chOff x="930" y="2832"/>
            <a:chExt cx="4830" cy="1052"/>
          </a:xfrm>
        </p:grpSpPr>
        <p:sp>
          <p:nvSpPr>
            <p:cNvPr id="117781" name="Rectangle 21">
              <a:extLst>
                <a:ext uri="{FF2B5EF4-FFF2-40B4-BE49-F238E27FC236}">
                  <a16:creationId xmlns:a16="http://schemas.microsoft.com/office/drawing/2014/main" id="{37FC48FA-5F9E-4AA5-B5F4-EAC091F17E37}"/>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782" name="Rectangle 22">
              <a:extLst>
                <a:ext uri="{FF2B5EF4-FFF2-40B4-BE49-F238E27FC236}">
                  <a16:creationId xmlns:a16="http://schemas.microsoft.com/office/drawing/2014/main" id="{FC6D7990-9F9D-40F8-9669-E398D7B05BF4}"/>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7793" name="Rectangle 33">
            <a:extLst>
              <a:ext uri="{FF2B5EF4-FFF2-40B4-BE49-F238E27FC236}">
                <a16:creationId xmlns:a16="http://schemas.microsoft.com/office/drawing/2014/main" id="{8D59AB83-A2B0-408F-855B-304C1873CCB6}"/>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2" name="Group 1">
            <a:extLst>
              <a:ext uri="{FF2B5EF4-FFF2-40B4-BE49-F238E27FC236}">
                <a16:creationId xmlns:a16="http://schemas.microsoft.com/office/drawing/2014/main" id="{303CB02C-E449-03E4-FC8E-599C4AB362C9}"/>
              </a:ext>
            </a:extLst>
          </p:cNvPr>
          <p:cNvGrpSpPr/>
          <p:nvPr/>
        </p:nvGrpSpPr>
        <p:grpSpPr>
          <a:xfrm>
            <a:off x="-108341" y="-177393"/>
            <a:ext cx="2084738" cy="6599840"/>
            <a:chOff x="2666817" y="-130036"/>
            <a:chExt cx="2084738" cy="6599840"/>
          </a:xfrm>
        </p:grpSpPr>
        <p:sp>
          <p:nvSpPr>
            <p:cNvPr id="3" name="Freeform 22">
              <a:extLst>
                <a:ext uri="{FF2B5EF4-FFF2-40B4-BE49-F238E27FC236}">
                  <a16:creationId xmlns:a16="http://schemas.microsoft.com/office/drawing/2014/main" id="{02DA06B3-70D3-43BF-CEAF-552A76078FF0}"/>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4" name="Freeform 23">
              <a:extLst>
                <a:ext uri="{FF2B5EF4-FFF2-40B4-BE49-F238E27FC236}">
                  <a16:creationId xmlns:a16="http://schemas.microsoft.com/office/drawing/2014/main" id="{77CC9542-A86F-2210-97B2-92FAFB8B8965}"/>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5" name="Freeform 24">
              <a:extLst>
                <a:ext uri="{FF2B5EF4-FFF2-40B4-BE49-F238E27FC236}">
                  <a16:creationId xmlns:a16="http://schemas.microsoft.com/office/drawing/2014/main" id="{9719FD0B-8FC2-77C7-A687-601AD294E3BB}"/>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6" name="Oval 25">
              <a:extLst>
                <a:ext uri="{FF2B5EF4-FFF2-40B4-BE49-F238E27FC236}">
                  <a16:creationId xmlns:a16="http://schemas.microsoft.com/office/drawing/2014/main" id="{3BF411EB-055B-0F7D-132E-7E720A195526}"/>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7" name="Oval 27">
              <a:extLst>
                <a:ext uri="{FF2B5EF4-FFF2-40B4-BE49-F238E27FC236}">
                  <a16:creationId xmlns:a16="http://schemas.microsoft.com/office/drawing/2014/main" id="{9FAC3F9B-F70E-9321-4A4C-137D0F6264B7}"/>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8" name="Freeform 28">
              <a:extLst>
                <a:ext uri="{FF2B5EF4-FFF2-40B4-BE49-F238E27FC236}">
                  <a16:creationId xmlns:a16="http://schemas.microsoft.com/office/drawing/2014/main" id="{70F698E7-6BC8-8777-88DC-82617DE3D8C0}"/>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9" name="Group 43">
              <a:extLst>
                <a:ext uri="{FF2B5EF4-FFF2-40B4-BE49-F238E27FC236}">
                  <a16:creationId xmlns:a16="http://schemas.microsoft.com/office/drawing/2014/main" id="{42FABC75-4C44-EB10-59D0-25114B225165}"/>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63" name="Group 44">
                <a:extLst>
                  <a:ext uri="{FF2B5EF4-FFF2-40B4-BE49-F238E27FC236}">
                    <a16:creationId xmlns:a16="http://schemas.microsoft.com/office/drawing/2014/main" id="{10E6BD7D-779D-D0C6-8668-CF1BFEBF102B}"/>
                  </a:ext>
                </a:extLst>
              </p:cNvPr>
              <p:cNvGrpSpPr>
                <a:grpSpLocks/>
              </p:cNvGrpSpPr>
              <p:nvPr/>
            </p:nvGrpSpPr>
            <p:grpSpPr bwMode="auto">
              <a:xfrm rot="5931601">
                <a:off x="2141" y="1278"/>
                <a:ext cx="379" cy="145"/>
                <a:chOff x="477" y="3679"/>
                <a:chExt cx="1067" cy="344"/>
              </a:xfrm>
              <a:grpFill/>
            </p:grpSpPr>
            <p:sp>
              <p:nvSpPr>
                <p:cNvPr id="117883" name="Oval 45">
                  <a:extLst>
                    <a:ext uri="{FF2B5EF4-FFF2-40B4-BE49-F238E27FC236}">
                      <a16:creationId xmlns:a16="http://schemas.microsoft.com/office/drawing/2014/main" id="{7678FDEA-2436-566A-E551-A29D3EDFE107}"/>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84" name="Rectangle 46">
                  <a:extLst>
                    <a:ext uri="{FF2B5EF4-FFF2-40B4-BE49-F238E27FC236}">
                      <a16:creationId xmlns:a16="http://schemas.microsoft.com/office/drawing/2014/main" id="{9A5B77AC-2885-850B-BA4A-FBEDA60A89D1}"/>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7880" name="Group 47">
                <a:extLst>
                  <a:ext uri="{FF2B5EF4-FFF2-40B4-BE49-F238E27FC236}">
                    <a16:creationId xmlns:a16="http://schemas.microsoft.com/office/drawing/2014/main" id="{40BCAE36-5E3A-EF63-D077-7032477D4548}"/>
                  </a:ext>
                </a:extLst>
              </p:cNvPr>
              <p:cNvGrpSpPr>
                <a:grpSpLocks/>
              </p:cNvGrpSpPr>
              <p:nvPr/>
            </p:nvGrpSpPr>
            <p:grpSpPr bwMode="auto">
              <a:xfrm rot="-4923204">
                <a:off x="1986" y="1264"/>
                <a:ext cx="381" cy="112"/>
                <a:chOff x="477" y="3679"/>
                <a:chExt cx="1067" cy="344"/>
              </a:xfrm>
              <a:grpFill/>
            </p:grpSpPr>
            <p:sp>
              <p:nvSpPr>
                <p:cNvPr id="117881" name="Oval 48">
                  <a:extLst>
                    <a:ext uri="{FF2B5EF4-FFF2-40B4-BE49-F238E27FC236}">
                      <a16:creationId xmlns:a16="http://schemas.microsoft.com/office/drawing/2014/main" id="{666FAC11-8F54-3700-F5AB-4EC57A6ED7F8}"/>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82" name="Rectangle 49">
                  <a:extLst>
                    <a:ext uri="{FF2B5EF4-FFF2-40B4-BE49-F238E27FC236}">
                      <a16:creationId xmlns:a16="http://schemas.microsoft.com/office/drawing/2014/main" id="{3C916BEA-A262-8751-845C-93DBC3AC5EA0}"/>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0" name="Group 50">
              <a:extLst>
                <a:ext uri="{FF2B5EF4-FFF2-40B4-BE49-F238E27FC236}">
                  <a16:creationId xmlns:a16="http://schemas.microsoft.com/office/drawing/2014/main" id="{6C654302-1833-571A-153C-0A798CDC20A1}"/>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57" name="Group 51">
                <a:extLst>
                  <a:ext uri="{FF2B5EF4-FFF2-40B4-BE49-F238E27FC236}">
                    <a16:creationId xmlns:a16="http://schemas.microsoft.com/office/drawing/2014/main" id="{5C1DD20C-AE47-D44B-A5A7-B1644AFF113D}"/>
                  </a:ext>
                </a:extLst>
              </p:cNvPr>
              <p:cNvGrpSpPr>
                <a:grpSpLocks/>
              </p:cNvGrpSpPr>
              <p:nvPr/>
            </p:nvGrpSpPr>
            <p:grpSpPr bwMode="auto">
              <a:xfrm rot="5931601">
                <a:off x="2141" y="1278"/>
                <a:ext cx="379" cy="145"/>
                <a:chOff x="477" y="3679"/>
                <a:chExt cx="1067" cy="344"/>
              </a:xfrm>
              <a:grpFill/>
            </p:grpSpPr>
            <p:sp>
              <p:nvSpPr>
                <p:cNvPr id="61" name="Oval 52">
                  <a:extLst>
                    <a:ext uri="{FF2B5EF4-FFF2-40B4-BE49-F238E27FC236}">
                      <a16:creationId xmlns:a16="http://schemas.microsoft.com/office/drawing/2014/main" id="{4702B96A-ED56-0E9E-6ACE-BDDDF29C4ED2}"/>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2" name="Rectangle 53">
                  <a:extLst>
                    <a:ext uri="{FF2B5EF4-FFF2-40B4-BE49-F238E27FC236}">
                      <a16:creationId xmlns:a16="http://schemas.microsoft.com/office/drawing/2014/main" id="{1CABD331-2D44-49E2-A9D3-41321F37133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58" name="Group 54">
                <a:extLst>
                  <a:ext uri="{FF2B5EF4-FFF2-40B4-BE49-F238E27FC236}">
                    <a16:creationId xmlns:a16="http://schemas.microsoft.com/office/drawing/2014/main" id="{36132741-DF9F-E948-36A6-8DA8287F543C}"/>
                  </a:ext>
                </a:extLst>
              </p:cNvPr>
              <p:cNvGrpSpPr>
                <a:grpSpLocks/>
              </p:cNvGrpSpPr>
              <p:nvPr/>
            </p:nvGrpSpPr>
            <p:grpSpPr bwMode="auto">
              <a:xfrm rot="-4923204">
                <a:off x="1986" y="1264"/>
                <a:ext cx="381" cy="112"/>
                <a:chOff x="477" y="3679"/>
                <a:chExt cx="1067" cy="344"/>
              </a:xfrm>
              <a:grpFill/>
            </p:grpSpPr>
            <p:sp>
              <p:nvSpPr>
                <p:cNvPr id="59" name="Oval 55">
                  <a:extLst>
                    <a:ext uri="{FF2B5EF4-FFF2-40B4-BE49-F238E27FC236}">
                      <a16:creationId xmlns:a16="http://schemas.microsoft.com/office/drawing/2014/main" id="{A551581B-7818-DF40-BF13-43F91EB24505}"/>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0" name="Rectangle 56">
                  <a:extLst>
                    <a:ext uri="{FF2B5EF4-FFF2-40B4-BE49-F238E27FC236}">
                      <a16:creationId xmlns:a16="http://schemas.microsoft.com/office/drawing/2014/main" id="{9209A127-F8C6-564A-7AF6-751D06B8104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 name="Group 57">
              <a:extLst>
                <a:ext uri="{FF2B5EF4-FFF2-40B4-BE49-F238E27FC236}">
                  <a16:creationId xmlns:a16="http://schemas.microsoft.com/office/drawing/2014/main" id="{E4832F03-4C5C-72A2-23E4-B6B87E07A722}"/>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51" name="Group 58">
                <a:extLst>
                  <a:ext uri="{FF2B5EF4-FFF2-40B4-BE49-F238E27FC236}">
                    <a16:creationId xmlns:a16="http://schemas.microsoft.com/office/drawing/2014/main" id="{168F5EE9-9A35-10AE-E8E0-07A2C474CA48}"/>
                  </a:ext>
                </a:extLst>
              </p:cNvPr>
              <p:cNvGrpSpPr>
                <a:grpSpLocks/>
              </p:cNvGrpSpPr>
              <p:nvPr/>
            </p:nvGrpSpPr>
            <p:grpSpPr bwMode="auto">
              <a:xfrm rot="5931601">
                <a:off x="2141" y="1278"/>
                <a:ext cx="379" cy="145"/>
                <a:chOff x="477" y="3679"/>
                <a:chExt cx="1067" cy="344"/>
              </a:xfrm>
              <a:grpFill/>
            </p:grpSpPr>
            <p:sp>
              <p:nvSpPr>
                <p:cNvPr id="55" name="Oval 59">
                  <a:extLst>
                    <a:ext uri="{FF2B5EF4-FFF2-40B4-BE49-F238E27FC236}">
                      <a16:creationId xmlns:a16="http://schemas.microsoft.com/office/drawing/2014/main" id="{82F6B267-87F4-986C-289A-636D31CF432B}"/>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6" name="Rectangle 60">
                  <a:extLst>
                    <a:ext uri="{FF2B5EF4-FFF2-40B4-BE49-F238E27FC236}">
                      <a16:creationId xmlns:a16="http://schemas.microsoft.com/office/drawing/2014/main" id="{A82E0DFC-5A57-F8F1-B6F2-F873E0D92CAE}"/>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52" name="Group 61">
                <a:extLst>
                  <a:ext uri="{FF2B5EF4-FFF2-40B4-BE49-F238E27FC236}">
                    <a16:creationId xmlns:a16="http://schemas.microsoft.com/office/drawing/2014/main" id="{7309D2F5-83AA-F996-392D-A5B5A84C6BD1}"/>
                  </a:ext>
                </a:extLst>
              </p:cNvPr>
              <p:cNvGrpSpPr>
                <a:grpSpLocks/>
              </p:cNvGrpSpPr>
              <p:nvPr/>
            </p:nvGrpSpPr>
            <p:grpSpPr bwMode="auto">
              <a:xfrm rot="-4923204">
                <a:off x="1986" y="1264"/>
                <a:ext cx="381" cy="112"/>
                <a:chOff x="477" y="3679"/>
                <a:chExt cx="1067" cy="344"/>
              </a:xfrm>
              <a:grpFill/>
            </p:grpSpPr>
            <p:sp>
              <p:nvSpPr>
                <p:cNvPr id="53" name="Oval 62">
                  <a:extLst>
                    <a:ext uri="{FF2B5EF4-FFF2-40B4-BE49-F238E27FC236}">
                      <a16:creationId xmlns:a16="http://schemas.microsoft.com/office/drawing/2014/main" id="{7514DC0B-26F3-493F-5601-BC7B588A99D7}"/>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 name="Rectangle 63">
                  <a:extLst>
                    <a:ext uri="{FF2B5EF4-FFF2-40B4-BE49-F238E27FC236}">
                      <a16:creationId xmlns:a16="http://schemas.microsoft.com/office/drawing/2014/main" id="{B9EAC831-2C85-28AB-A931-E1027BC17FF3}"/>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2" name="Line 64">
              <a:extLst>
                <a:ext uri="{FF2B5EF4-FFF2-40B4-BE49-F238E27FC236}">
                  <a16:creationId xmlns:a16="http://schemas.microsoft.com/office/drawing/2014/main" id="{A2B605F6-713E-6A81-3262-EFCE5DF4A918}"/>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 name="Freeform 65">
              <a:extLst>
                <a:ext uri="{FF2B5EF4-FFF2-40B4-BE49-F238E27FC236}">
                  <a16:creationId xmlns:a16="http://schemas.microsoft.com/office/drawing/2014/main" id="{AE511A30-4A2C-83E2-6B65-CFCBCB3ECED9}"/>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4" name="Freeform 66">
              <a:extLst>
                <a:ext uri="{FF2B5EF4-FFF2-40B4-BE49-F238E27FC236}">
                  <a16:creationId xmlns:a16="http://schemas.microsoft.com/office/drawing/2014/main" id="{38FE8575-B559-4EF3-27B7-921CED787426}"/>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5" name="Freeform 67">
              <a:extLst>
                <a:ext uri="{FF2B5EF4-FFF2-40B4-BE49-F238E27FC236}">
                  <a16:creationId xmlns:a16="http://schemas.microsoft.com/office/drawing/2014/main" id="{93FD7183-EDCB-F63F-6775-59B2974693AC}"/>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6" name="Oval 68">
              <a:extLst>
                <a:ext uri="{FF2B5EF4-FFF2-40B4-BE49-F238E27FC236}">
                  <a16:creationId xmlns:a16="http://schemas.microsoft.com/office/drawing/2014/main" id="{AC8BC5AC-8CCE-5D06-DA52-D403D23A397B}"/>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7" name="Oval 69">
              <a:extLst>
                <a:ext uri="{FF2B5EF4-FFF2-40B4-BE49-F238E27FC236}">
                  <a16:creationId xmlns:a16="http://schemas.microsoft.com/office/drawing/2014/main" id="{FD639134-5494-2972-F719-827A01A3469E}"/>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8" name="Freeform 70">
              <a:extLst>
                <a:ext uri="{FF2B5EF4-FFF2-40B4-BE49-F238E27FC236}">
                  <a16:creationId xmlns:a16="http://schemas.microsoft.com/office/drawing/2014/main" id="{DBB3FBB3-D25F-CD37-F82F-BDF6FBB96A52}"/>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9" name="Freeform 71">
              <a:extLst>
                <a:ext uri="{FF2B5EF4-FFF2-40B4-BE49-F238E27FC236}">
                  <a16:creationId xmlns:a16="http://schemas.microsoft.com/office/drawing/2014/main" id="{538453DC-412C-DB79-B717-9F97979DA474}"/>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20" name="Group 73">
              <a:extLst>
                <a:ext uri="{FF2B5EF4-FFF2-40B4-BE49-F238E27FC236}">
                  <a16:creationId xmlns:a16="http://schemas.microsoft.com/office/drawing/2014/main" id="{2FD06CF2-61FE-E860-F079-CE5890BFA471}"/>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45" name="Group 74">
                <a:extLst>
                  <a:ext uri="{FF2B5EF4-FFF2-40B4-BE49-F238E27FC236}">
                    <a16:creationId xmlns:a16="http://schemas.microsoft.com/office/drawing/2014/main" id="{FDB32D80-6FB9-8EF9-230E-64BC01511EB4}"/>
                  </a:ext>
                </a:extLst>
              </p:cNvPr>
              <p:cNvGrpSpPr>
                <a:grpSpLocks/>
              </p:cNvGrpSpPr>
              <p:nvPr/>
            </p:nvGrpSpPr>
            <p:grpSpPr bwMode="auto">
              <a:xfrm rot="5931601">
                <a:off x="2141" y="1278"/>
                <a:ext cx="379" cy="145"/>
                <a:chOff x="477" y="3679"/>
                <a:chExt cx="1067" cy="344"/>
              </a:xfrm>
              <a:grpFill/>
            </p:grpSpPr>
            <p:sp>
              <p:nvSpPr>
                <p:cNvPr id="49" name="Oval 75">
                  <a:extLst>
                    <a:ext uri="{FF2B5EF4-FFF2-40B4-BE49-F238E27FC236}">
                      <a16:creationId xmlns:a16="http://schemas.microsoft.com/office/drawing/2014/main" id="{B19E848C-E211-AE55-6367-BCCCE4AE112A}"/>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0" name="Rectangle 76">
                  <a:extLst>
                    <a:ext uri="{FF2B5EF4-FFF2-40B4-BE49-F238E27FC236}">
                      <a16:creationId xmlns:a16="http://schemas.microsoft.com/office/drawing/2014/main" id="{4A360DDE-D1FA-0061-5E06-F070D5FBDC2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46" name="Group 77">
                <a:extLst>
                  <a:ext uri="{FF2B5EF4-FFF2-40B4-BE49-F238E27FC236}">
                    <a16:creationId xmlns:a16="http://schemas.microsoft.com/office/drawing/2014/main" id="{6E94E150-DCDC-7730-8233-A1A2B5502EB4}"/>
                  </a:ext>
                </a:extLst>
              </p:cNvPr>
              <p:cNvGrpSpPr>
                <a:grpSpLocks/>
              </p:cNvGrpSpPr>
              <p:nvPr/>
            </p:nvGrpSpPr>
            <p:grpSpPr bwMode="auto">
              <a:xfrm rot="-4923204">
                <a:off x="1986" y="1264"/>
                <a:ext cx="381" cy="112"/>
                <a:chOff x="477" y="3679"/>
                <a:chExt cx="1067" cy="344"/>
              </a:xfrm>
              <a:grpFill/>
            </p:grpSpPr>
            <p:sp>
              <p:nvSpPr>
                <p:cNvPr id="47" name="Oval 78">
                  <a:extLst>
                    <a:ext uri="{FF2B5EF4-FFF2-40B4-BE49-F238E27FC236}">
                      <a16:creationId xmlns:a16="http://schemas.microsoft.com/office/drawing/2014/main" id="{540E9F54-95F5-F339-E7C4-22604E57D3C3}"/>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8" name="Rectangle 79">
                  <a:extLst>
                    <a:ext uri="{FF2B5EF4-FFF2-40B4-BE49-F238E27FC236}">
                      <a16:creationId xmlns:a16="http://schemas.microsoft.com/office/drawing/2014/main" id="{F3A10155-24AE-53FF-449F-127B6160948F}"/>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21" name="Group 80">
              <a:extLst>
                <a:ext uri="{FF2B5EF4-FFF2-40B4-BE49-F238E27FC236}">
                  <a16:creationId xmlns:a16="http://schemas.microsoft.com/office/drawing/2014/main" id="{6E16E38C-7F72-3C1E-8EBD-B7828A6F4B49}"/>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39" name="Group 81">
                <a:extLst>
                  <a:ext uri="{FF2B5EF4-FFF2-40B4-BE49-F238E27FC236}">
                    <a16:creationId xmlns:a16="http://schemas.microsoft.com/office/drawing/2014/main" id="{0220AEA7-D773-9662-D504-F7463E9AE01D}"/>
                  </a:ext>
                </a:extLst>
              </p:cNvPr>
              <p:cNvGrpSpPr>
                <a:grpSpLocks/>
              </p:cNvGrpSpPr>
              <p:nvPr/>
            </p:nvGrpSpPr>
            <p:grpSpPr bwMode="auto">
              <a:xfrm rot="5931601">
                <a:off x="2141" y="1278"/>
                <a:ext cx="379" cy="145"/>
                <a:chOff x="477" y="3679"/>
                <a:chExt cx="1067" cy="344"/>
              </a:xfrm>
              <a:grpFill/>
            </p:grpSpPr>
            <p:sp>
              <p:nvSpPr>
                <p:cNvPr id="43" name="Oval 82">
                  <a:extLst>
                    <a:ext uri="{FF2B5EF4-FFF2-40B4-BE49-F238E27FC236}">
                      <a16:creationId xmlns:a16="http://schemas.microsoft.com/office/drawing/2014/main" id="{ADE507DB-4F2C-D472-782A-3591B135AB23}"/>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4" name="Rectangle 83">
                  <a:extLst>
                    <a:ext uri="{FF2B5EF4-FFF2-40B4-BE49-F238E27FC236}">
                      <a16:creationId xmlns:a16="http://schemas.microsoft.com/office/drawing/2014/main" id="{A7119EF4-47F7-17E9-A6D9-DD3C01E6C4C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40" name="Group 84">
                <a:extLst>
                  <a:ext uri="{FF2B5EF4-FFF2-40B4-BE49-F238E27FC236}">
                    <a16:creationId xmlns:a16="http://schemas.microsoft.com/office/drawing/2014/main" id="{3901B1DB-F483-057C-0C0C-36D8D5A9C0C9}"/>
                  </a:ext>
                </a:extLst>
              </p:cNvPr>
              <p:cNvGrpSpPr>
                <a:grpSpLocks/>
              </p:cNvGrpSpPr>
              <p:nvPr/>
            </p:nvGrpSpPr>
            <p:grpSpPr bwMode="auto">
              <a:xfrm rot="-4923204">
                <a:off x="1986" y="1264"/>
                <a:ext cx="381" cy="112"/>
                <a:chOff x="477" y="3679"/>
                <a:chExt cx="1067" cy="344"/>
              </a:xfrm>
              <a:grpFill/>
            </p:grpSpPr>
            <p:sp>
              <p:nvSpPr>
                <p:cNvPr id="41" name="Oval 85">
                  <a:extLst>
                    <a:ext uri="{FF2B5EF4-FFF2-40B4-BE49-F238E27FC236}">
                      <a16:creationId xmlns:a16="http://schemas.microsoft.com/office/drawing/2014/main" id="{B7B16164-4B92-4C60-A4D4-4F0883E16DEA}"/>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2" name="Rectangle 86">
                  <a:extLst>
                    <a:ext uri="{FF2B5EF4-FFF2-40B4-BE49-F238E27FC236}">
                      <a16:creationId xmlns:a16="http://schemas.microsoft.com/office/drawing/2014/main" id="{E02CBA43-065E-F352-90BF-8056F7539A1D}"/>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22" name="Group 87">
              <a:extLst>
                <a:ext uri="{FF2B5EF4-FFF2-40B4-BE49-F238E27FC236}">
                  <a16:creationId xmlns:a16="http://schemas.microsoft.com/office/drawing/2014/main" id="{9CD53178-2457-D892-53AE-D0293D9EE437}"/>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33" name="Group 88">
                <a:extLst>
                  <a:ext uri="{FF2B5EF4-FFF2-40B4-BE49-F238E27FC236}">
                    <a16:creationId xmlns:a16="http://schemas.microsoft.com/office/drawing/2014/main" id="{2B201584-020D-551B-D4B1-CFAFDBFC2D67}"/>
                  </a:ext>
                </a:extLst>
              </p:cNvPr>
              <p:cNvGrpSpPr>
                <a:grpSpLocks/>
              </p:cNvGrpSpPr>
              <p:nvPr/>
            </p:nvGrpSpPr>
            <p:grpSpPr bwMode="auto">
              <a:xfrm rot="5931601">
                <a:off x="2141" y="1278"/>
                <a:ext cx="379" cy="145"/>
                <a:chOff x="477" y="3679"/>
                <a:chExt cx="1067" cy="344"/>
              </a:xfrm>
              <a:grpFill/>
            </p:grpSpPr>
            <p:sp>
              <p:nvSpPr>
                <p:cNvPr id="37" name="Oval 89">
                  <a:extLst>
                    <a:ext uri="{FF2B5EF4-FFF2-40B4-BE49-F238E27FC236}">
                      <a16:creationId xmlns:a16="http://schemas.microsoft.com/office/drawing/2014/main" id="{D858CDEC-544F-616A-94B7-9D2A23E69B9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8" name="Rectangle 90">
                  <a:extLst>
                    <a:ext uri="{FF2B5EF4-FFF2-40B4-BE49-F238E27FC236}">
                      <a16:creationId xmlns:a16="http://schemas.microsoft.com/office/drawing/2014/main" id="{F2EF59AA-8622-E466-7814-D3A16A5214C1}"/>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34" name="Group 91">
                <a:extLst>
                  <a:ext uri="{FF2B5EF4-FFF2-40B4-BE49-F238E27FC236}">
                    <a16:creationId xmlns:a16="http://schemas.microsoft.com/office/drawing/2014/main" id="{0BA81D40-7BB2-D79D-C0C9-6A649B24CC19}"/>
                  </a:ext>
                </a:extLst>
              </p:cNvPr>
              <p:cNvGrpSpPr>
                <a:grpSpLocks/>
              </p:cNvGrpSpPr>
              <p:nvPr/>
            </p:nvGrpSpPr>
            <p:grpSpPr bwMode="auto">
              <a:xfrm rot="-4923204">
                <a:off x="1986" y="1264"/>
                <a:ext cx="381" cy="112"/>
                <a:chOff x="477" y="3679"/>
                <a:chExt cx="1067" cy="344"/>
              </a:xfrm>
              <a:grpFill/>
            </p:grpSpPr>
            <p:sp>
              <p:nvSpPr>
                <p:cNvPr id="35" name="Oval 92">
                  <a:extLst>
                    <a:ext uri="{FF2B5EF4-FFF2-40B4-BE49-F238E27FC236}">
                      <a16:creationId xmlns:a16="http://schemas.microsoft.com/office/drawing/2014/main" id="{78B37552-5381-20E9-A1AB-D642CD480B22}"/>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6" name="Rectangle 93">
                  <a:extLst>
                    <a:ext uri="{FF2B5EF4-FFF2-40B4-BE49-F238E27FC236}">
                      <a16:creationId xmlns:a16="http://schemas.microsoft.com/office/drawing/2014/main" id="{3871D9EC-D019-337D-67FA-57BA1A5CD15A}"/>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23" name="Group 94">
              <a:extLst>
                <a:ext uri="{FF2B5EF4-FFF2-40B4-BE49-F238E27FC236}">
                  <a16:creationId xmlns:a16="http://schemas.microsoft.com/office/drawing/2014/main" id="{C3A1BE95-79E2-DE4B-90C6-199E06157271}"/>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27" name="Group 95">
                <a:extLst>
                  <a:ext uri="{FF2B5EF4-FFF2-40B4-BE49-F238E27FC236}">
                    <a16:creationId xmlns:a16="http://schemas.microsoft.com/office/drawing/2014/main" id="{F6DE3B4E-793B-C7EA-739F-A63709AABE51}"/>
                  </a:ext>
                </a:extLst>
              </p:cNvPr>
              <p:cNvGrpSpPr>
                <a:grpSpLocks/>
              </p:cNvGrpSpPr>
              <p:nvPr/>
            </p:nvGrpSpPr>
            <p:grpSpPr bwMode="auto">
              <a:xfrm rot="5931601">
                <a:off x="2141" y="1278"/>
                <a:ext cx="379" cy="145"/>
                <a:chOff x="477" y="3679"/>
                <a:chExt cx="1067" cy="344"/>
              </a:xfrm>
              <a:grpFill/>
            </p:grpSpPr>
            <p:sp>
              <p:nvSpPr>
                <p:cNvPr id="31" name="Oval 96">
                  <a:extLst>
                    <a:ext uri="{FF2B5EF4-FFF2-40B4-BE49-F238E27FC236}">
                      <a16:creationId xmlns:a16="http://schemas.microsoft.com/office/drawing/2014/main" id="{2035C21F-011E-C722-DE4C-544F078DD82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2" name="Rectangle 97">
                  <a:extLst>
                    <a:ext uri="{FF2B5EF4-FFF2-40B4-BE49-F238E27FC236}">
                      <a16:creationId xmlns:a16="http://schemas.microsoft.com/office/drawing/2014/main" id="{828AE335-5638-F28F-B309-78E81C79FD0A}"/>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8" name="Group 98">
                <a:extLst>
                  <a:ext uri="{FF2B5EF4-FFF2-40B4-BE49-F238E27FC236}">
                    <a16:creationId xmlns:a16="http://schemas.microsoft.com/office/drawing/2014/main" id="{6152D5FA-D711-1A78-3E03-00B9D105CF4B}"/>
                  </a:ext>
                </a:extLst>
              </p:cNvPr>
              <p:cNvGrpSpPr>
                <a:grpSpLocks/>
              </p:cNvGrpSpPr>
              <p:nvPr/>
            </p:nvGrpSpPr>
            <p:grpSpPr bwMode="auto">
              <a:xfrm rot="-4923204">
                <a:off x="1986" y="1264"/>
                <a:ext cx="381" cy="112"/>
                <a:chOff x="477" y="3679"/>
                <a:chExt cx="1067" cy="344"/>
              </a:xfrm>
              <a:grpFill/>
            </p:grpSpPr>
            <p:sp>
              <p:nvSpPr>
                <p:cNvPr id="29" name="Oval 99">
                  <a:extLst>
                    <a:ext uri="{FF2B5EF4-FFF2-40B4-BE49-F238E27FC236}">
                      <a16:creationId xmlns:a16="http://schemas.microsoft.com/office/drawing/2014/main" id="{6985E553-30B5-3BB5-8A88-9D20229C9DC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 name="Rectangle 100">
                  <a:extLst>
                    <a:ext uri="{FF2B5EF4-FFF2-40B4-BE49-F238E27FC236}">
                      <a16:creationId xmlns:a16="http://schemas.microsoft.com/office/drawing/2014/main" id="{AC2F5176-92D0-75FC-E86D-4618BF0D191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24" name="Line 101">
              <a:extLst>
                <a:ext uri="{FF2B5EF4-FFF2-40B4-BE49-F238E27FC236}">
                  <a16:creationId xmlns:a16="http://schemas.microsoft.com/office/drawing/2014/main" id="{E7BA22EE-0222-DB91-7277-76F42D8DBA13}"/>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5" name="Freeform 102">
              <a:extLst>
                <a:ext uri="{FF2B5EF4-FFF2-40B4-BE49-F238E27FC236}">
                  <a16:creationId xmlns:a16="http://schemas.microsoft.com/office/drawing/2014/main" id="{81C6958D-DB2B-84AB-5D1E-E6F15D4B3570}"/>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26" name="Freeform 66">
              <a:extLst>
                <a:ext uri="{FF2B5EF4-FFF2-40B4-BE49-F238E27FC236}">
                  <a16:creationId xmlns:a16="http://schemas.microsoft.com/office/drawing/2014/main" id="{449A8929-A356-E571-7DDC-7B9973AAACDF}"/>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17777" name="Line 17">
            <a:extLst>
              <a:ext uri="{FF2B5EF4-FFF2-40B4-BE49-F238E27FC236}">
                <a16:creationId xmlns:a16="http://schemas.microsoft.com/office/drawing/2014/main" id="{2FDD57AF-0363-4C26-A66B-D9CBB0BC1994}"/>
              </a:ext>
            </a:extLst>
          </p:cNvPr>
          <p:cNvSpPr>
            <a:spLocks noChangeShapeType="1"/>
          </p:cNvSpPr>
          <p:nvPr/>
        </p:nvSpPr>
        <p:spPr bwMode="auto">
          <a:xfrm flipV="1">
            <a:off x="2627313" y="366712"/>
            <a:ext cx="0" cy="2265362"/>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778" name="Line 18">
            <a:extLst>
              <a:ext uri="{FF2B5EF4-FFF2-40B4-BE49-F238E27FC236}">
                <a16:creationId xmlns:a16="http://schemas.microsoft.com/office/drawing/2014/main" id="{8C65DB45-4938-48F2-BBE0-82278167200D}"/>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779" name="Text Box 19">
            <a:extLst>
              <a:ext uri="{FF2B5EF4-FFF2-40B4-BE49-F238E27FC236}">
                <a16:creationId xmlns:a16="http://schemas.microsoft.com/office/drawing/2014/main" id="{D2352583-40DF-40B3-996A-1A45F81DF733}"/>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sp>
        <p:nvSpPr>
          <p:cNvPr id="117802" name="Rectangle 42">
            <a:extLst>
              <a:ext uri="{FF2B5EF4-FFF2-40B4-BE49-F238E27FC236}">
                <a16:creationId xmlns:a16="http://schemas.microsoft.com/office/drawing/2014/main" id="{B7EFB9FD-BE8C-4731-AF32-312D4143D8FB}"/>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03" name="Oval 43">
            <a:extLst>
              <a:ext uri="{FF2B5EF4-FFF2-40B4-BE49-F238E27FC236}">
                <a16:creationId xmlns:a16="http://schemas.microsoft.com/office/drawing/2014/main" id="{064E2953-EF4B-4413-A580-5E97EBE8AF1B}"/>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04" name="Oval 44">
            <a:extLst>
              <a:ext uri="{FF2B5EF4-FFF2-40B4-BE49-F238E27FC236}">
                <a16:creationId xmlns:a16="http://schemas.microsoft.com/office/drawing/2014/main" id="{04978127-5B63-4491-BF43-026F9EC79E88}"/>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13" name="Freeform 53">
            <a:extLst>
              <a:ext uri="{FF2B5EF4-FFF2-40B4-BE49-F238E27FC236}">
                <a16:creationId xmlns:a16="http://schemas.microsoft.com/office/drawing/2014/main" id="{52D2090A-D854-4550-A90E-B377974E5CC6}"/>
              </a:ext>
            </a:extLst>
          </p:cNvPr>
          <p:cNvSpPr>
            <a:spLocks/>
          </p:cNvSpPr>
          <p:nvPr/>
        </p:nvSpPr>
        <p:spPr bwMode="auto">
          <a:xfrm>
            <a:off x="1679575" y="5621338"/>
            <a:ext cx="566738" cy="357187"/>
          </a:xfrm>
          <a:custGeom>
            <a:avLst/>
            <a:gdLst>
              <a:gd name="T0" fmla="*/ 0 w 357"/>
              <a:gd name="T1" fmla="*/ 200 h 225"/>
              <a:gd name="T2" fmla="*/ 92 w 357"/>
              <a:gd name="T3" fmla="*/ 78 h 225"/>
              <a:gd name="T4" fmla="*/ 204 w 357"/>
              <a:gd name="T5" fmla="*/ 6 h 225"/>
              <a:gd name="T6" fmla="*/ 295 w 357"/>
              <a:gd name="T7" fmla="*/ 43 h 225"/>
              <a:gd name="T8" fmla="*/ 348 w 357"/>
              <a:gd name="T9" fmla="*/ 200 h 225"/>
              <a:gd name="T10" fmla="*/ 348 w 357"/>
              <a:gd name="T11" fmla="*/ 192 h 225"/>
            </a:gdLst>
            <a:ahLst/>
            <a:cxnLst>
              <a:cxn ang="0">
                <a:pos x="T0" y="T1"/>
              </a:cxn>
              <a:cxn ang="0">
                <a:pos x="T2" y="T3"/>
              </a:cxn>
              <a:cxn ang="0">
                <a:pos x="T4" y="T5"/>
              </a:cxn>
              <a:cxn ang="0">
                <a:pos x="T6" y="T7"/>
              </a:cxn>
              <a:cxn ang="0">
                <a:pos x="T8" y="T9"/>
              </a:cxn>
              <a:cxn ang="0">
                <a:pos x="T10" y="T11"/>
              </a:cxn>
            </a:cxnLst>
            <a:rect l="0" t="0" r="r" b="b"/>
            <a:pathLst>
              <a:path w="357" h="225">
                <a:moveTo>
                  <a:pt x="0" y="200"/>
                </a:moveTo>
                <a:cubicBezTo>
                  <a:pt x="15" y="180"/>
                  <a:pt x="58" y="110"/>
                  <a:pt x="92" y="78"/>
                </a:cubicBezTo>
                <a:cubicBezTo>
                  <a:pt x="126" y="46"/>
                  <a:pt x="170" y="12"/>
                  <a:pt x="204" y="6"/>
                </a:cubicBezTo>
                <a:cubicBezTo>
                  <a:pt x="238" y="0"/>
                  <a:pt x="271" y="11"/>
                  <a:pt x="295" y="43"/>
                </a:cubicBezTo>
                <a:cubicBezTo>
                  <a:pt x="319" y="75"/>
                  <a:pt x="339" y="175"/>
                  <a:pt x="348" y="200"/>
                </a:cubicBezTo>
                <a:cubicBezTo>
                  <a:pt x="357" y="225"/>
                  <a:pt x="348" y="194"/>
                  <a:pt x="348" y="192"/>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14" name="Freeform 54">
            <a:extLst>
              <a:ext uri="{FF2B5EF4-FFF2-40B4-BE49-F238E27FC236}">
                <a16:creationId xmlns:a16="http://schemas.microsoft.com/office/drawing/2014/main" id="{AE3E01F2-76ED-473F-BC02-C86B32CAFA0A}"/>
              </a:ext>
            </a:extLst>
          </p:cNvPr>
          <p:cNvSpPr>
            <a:spLocks/>
          </p:cNvSpPr>
          <p:nvPr/>
        </p:nvSpPr>
        <p:spPr bwMode="auto">
          <a:xfrm>
            <a:off x="1677988" y="5611813"/>
            <a:ext cx="563562" cy="354012"/>
          </a:xfrm>
          <a:custGeom>
            <a:avLst/>
            <a:gdLst>
              <a:gd name="T0" fmla="*/ 0 w 355"/>
              <a:gd name="T1" fmla="*/ 201 h 223"/>
              <a:gd name="T2" fmla="*/ 92 w 355"/>
              <a:gd name="T3" fmla="*/ 79 h 223"/>
              <a:gd name="T4" fmla="*/ 196 w 355"/>
              <a:gd name="T5" fmla="*/ 3 h 223"/>
              <a:gd name="T6" fmla="*/ 305 w 355"/>
              <a:gd name="T7" fmla="*/ 58 h 223"/>
              <a:gd name="T8" fmla="*/ 348 w 355"/>
              <a:gd name="T9" fmla="*/ 201 h 223"/>
              <a:gd name="T10" fmla="*/ 348 w 355"/>
              <a:gd name="T11" fmla="*/ 193 h 223"/>
            </a:gdLst>
            <a:ahLst/>
            <a:cxnLst>
              <a:cxn ang="0">
                <a:pos x="T0" y="T1"/>
              </a:cxn>
              <a:cxn ang="0">
                <a:pos x="T2" y="T3"/>
              </a:cxn>
              <a:cxn ang="0">
                <a:pos x="T4" y="T5"/>
              </a:cxn>
              <a:cxn ang="0">
                <a:pos x="T6" y="T7"/>
              </a:cxn>
              <a:cxn ang="0">
                <a:pos x="T8" y="T9"/>
              </a:cxn>
              <a:cxn ang="0">
                <a:pos x="T10" y="T11"/>
              </a:cxn>
            </a:cxnLst>
            <a:rect l="0" t="0" r="r" b="b"/>
            <a:pathLst>
              <a:path w="355" h="223">
                <a:moveTo>
                  <a:pt x="0" y="201"/>
                </a:moveTo>
                <a:cubicBezTo>
                  <a:pt x="15" y="181"/>
                  <a:pt x="59" y="112"/>
                  <a:pt x="92" y="79"/>
                </a:cubicBezTo>
                <a:cubicBezTo>
                  <a:pt x="125" y="46"/>
                  <a:pt x="161" y="6"/>
                  <a:pt x="196" y="3"/>
                </a:cubicBezTo>
                <a:cubicBezTo>
                  <a:pt x="231" y="0"/>
                  <a:pt x="280" y="25"/>
                  <a:pt x="305" y="58"/>
                </a:cubicBezTo>
                <a:cubicBezTo>
                  <a:pt x="330" y="91"/>
                  <a:pt x="341" y="179"/>
                  <a:pt x="348" y="201"/>
                </a:cubicBezTo>
                <a:cubicBezTo>
                  <a:pt x="355" y="223"/>
                  <a:pt x="348" y="195"/>
                  <a:pt x="348" y="193"/>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15" name="Freeform 55">
            <a:extLst>
              <a:ext uri="{FF2B5EF4-FFF2-40B4-BE49-F238E27FC236}">
                <a16:creationId xmlns:a16="http://schemas.microsoft.com/office/drawing/2014/main" id="{CF7AE68F-A070-4BB0-BA1D-23FC3412C985}"/>
              </a:ext>
            </a:extLst>
          </p:cNvPr>
          <p:cNvSpPr>
            <a:spLocks/>
          </p:cNvSpPr>
          <p:nvPr/>
        </p:nvSpPr>
        <p:spPr bwMode="auto">
          <a:xfrm>
            <a:off x="1677988" y="5607050"/>
            <a:ext cx="571500" cy="363538"/>
          </a:xfrm>
          <a:custGeom>
            <a:avLst/>
            <a:gdLst>
              <a:gd name="T0" fmla="*/ 0 w 360"/>
              <a:gd name="T1" fmla="*/ 204 h 229"/>
              <a:gd name="T2" fmla="*/ 92 w 360"/>
              <a:gd name="T3" fmla="*/ 82 h 229"/>
              <a:gd name="T4" fmla="*/ 159 w 360"/>
              <a:gd name="T5" fmla="*/ 6 h 229"/>
              <a:gd name="T6" fmla="*/ 278 w 360"/>
              <a:gd name="T7" fmla="*/ 43 h 229"/>
              <a:gd name="T8" fmla="*/ 348 w 360"/>
              <a:gd name="T9" fmla="*/ 204 h 229"/>
              <a:gd name="T10" fmla="*/ 348 w 360"/>
              <a:gd name="T11" fmla="*/ 196 h 229"/>
            </a:gdLst>
            <a:ahLst/>
            <a:cxnLst>
              <a:cxn ang="0">
                <a:pos x="T0" y="T1"/>
              </a:cxn>
              <a:cxn ang="0">
                <a:pos x="T2" y="T3"/>
              </a:cxn>
              <a:cxn ang="0">
                <a:pos x="T4" y="T5"/>
              </a:cxn>
              <a:cxn ang="0">
                <a:pos x="T6" y="T7"/>
              </a:cxn>
              <a:cxn ang="0">
                <a:pos x="T8" y="T9"/>
              </a:cxn>
              <a:cxn ang="0">
                <a:pos x="T10" y="T11"/>
              </a:cxn>
            </a:cxnLst>
            <a:rect l="0" t="0" r="r" b="b"/>
            <a:pathLst>
              <a:path w="360" h="229">
                <a:moveTo>
                  <a:pt x="0" y="204"/>
                </a:moveTo>
                <a:cubicBezTo>
                  <a:pt x="15" y="184"/>
                  <a:pt x="65" y="115"/>
                  <a:pt x="92" y="82"/>
                </a:cubicBezTo>
                <a:cubicBezTo>
                  <a:pt x="119" y="49"/>
                  <a:pt x="128" y="12"/>
                  <a:pt x="159" y="6"/>
                </a:cubicBezTo>
                <a:cubicBezTo>
                  <a:pt x="190" y="0"/>
                  <a:pt x="247" y="10"/>
                  <a:pt x="278" y="43"/>
                </a:cubicBezTo>
                <a:cubicBezTo>
                  <a:pt x="309" y="76"/>
                  <a:pt x="336" y="179"/>
                  <a:pt x="348" y="204"/>
                </a:cubicBezTo>
                <a:cubicBezTo>
                  <a:pt x="360" y="229"/>
                  <a:pt x="348" y="198"/>
                  <a:pt x="348" y="19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77" name="AutoShape 117">
            <a:extLst>
              <a:ext uri="{FF2B5EF4-FFF2-40B4-BE49-F238E27FC236}">
                <a16:creationId xmlns:a16="http://schemas.microsoft.com/office/drawing/2014/main" id="{E6006AAD-80DB-4F58-8E67-28C1A8345149}"/>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78" name="AutoShape 118">
            <a:extLst>
              <a:ext uri="{FF2B5EF4-FFF2-40B4-BE49-F238E27FC236}">
                <a16:creationId xmlns:a16="http://schemas.microsoft.com/office/drawing/2014/main" id="{EC07A8BD-F29E-4DA5-A9D4-6666FF6E2693}"/>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79" name="AutoShape 119">
            <a:extLst>
              <a:ext uri="{FF2B5EF4-FFF2-40B4-BE49-F238E27FC236}">
                <a16:creationId xmlns:a16="http://schemas.microsoft.com/office/drawing/2014/main" id="{B879100D-E3EE-4579-9726-D210408496C9}"/>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88" name="Line 128">
            <a:extLst>
              <a:ext uri="{FF2B5EF4-FFF2-40B4-BE49-F238E27FC236}">
                <a16:creationId xmlns:a16="http://schemas.microsoft.com/office/drawing/2014/main" id="{4AC93376-518F-4CAE-B6F5-02E9D95220B5}"/>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89" name="Line 129">
            <a:extLst>
              <a:ext uri="{FF2B5EF4-FFF2-40B4-BE49-F238E27FC236}">
                <a16:creationId xmlns:a16="http://schemas.microsoft.com/office/drawing/2014/main" id="{165E2ED1-1C85-4E9F-BE7C-7516CF5EC525}"/>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90" name="Text Box 130">
            <a:extLst>
              <a:ext uri="{FF2B5EF4-FFF2-40B4-BE49-F238E27FC236}">
                <a16:creationId xmlns:a16="http://schemas.microsoft.com/office/drawing/2014/main" id="{6F0E341C-A509-4095-8A2A-B3EE1F5B5B09}"/>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17891" name="Text Box 131">
            <a:extLst>
              <a:ext uri="{FF2B5EF4-FFF2-40B4-BE49-F238E27FC236}">
                <a16:creationId xmlns:a16="http://schemas.microsoft.com/office/drawing/2014/main" id="{A338DFA4-1638-4E10-A5C6-F826CE16D6E2}"/>
              </a:ext>
            </a:extLst>
          </p:cNvPr>
          <p:cNvSpPr txBox="1">
            <a:spLocks noChangeArrowheads="1"/>
          </p:cNvSpPr>
          <p:nvPr/>
        </p:nvSpPr>
        <p:spPr bwMode="auto">
          <a:xfrm>
            <a:off x="2235200" y="442913"/>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17892" name="Line 132">
            <a:extLst>
              <a:ext uri="{FF2B5EF4-FFF2-40B4-BE49-F238E27FC236}">
                <a16:creationId xmlns:a16="http://schemas.microsoft.com/office/drawing/2014/main" id="{BFBE01CB-9327-41FA-BCFC-F7AD36E1828C}"/>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93" name="Rectangle 133">
            <a:extLst>
              <a:ext uri="{FF2B5EF4-FFF2-40B4-BE49-F238E27FC236}">
                <a16:creationId xmlns:a16="http://schemas.microsoft.com/office/drawing/2014/main" id="{BF4C643E-B15F-43F5-9AA0-62969543B8B5}"/>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96" name="Text Box 136">
            <a:extLst>
              <a:ext uri="{FF2B5EF4-FFF2-40B4-BE49-F238E27FC236}">
                <a16:creationId xmlns:a16="http://schemas.microsoft.com/office/drawing/2014/main" id="{49774C78-4E4E-44BC-A7EE-2B047955DB2B}"/>
              </a:ext>
            </a:extLst>
          </p:cNvPr>
          <p:cNvSpPr txBox="1">
            <a:spLocks noChangeArrowheads="1"/>
          </p:cNvSpPr>
          <p:nvPr/>
        </p:nvSpPr>
        <p:spPr bwMode="auto">
          <a:xfrm>
            <a:off x="0" y="0"/>
            <a:ext cx="4883150" cy="366713"/>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FIRING RATE INCREASE</a:t>
            </a:r>
          </a:p>
        </p:txBody>
      </p:sp>
      <p:grpSp>
        <p:nvGrpSpPr>
          <p:cNvPr id="117897" name="Group 137">
            <a:extLst>
              <a:ext uri="{FF2B5EF4-FFF2-40B4-BE49-F238E27FC236}">
                <a16:creationId xmlns:a16="http://schemas.microsoft.com/office/drawing/2014/main" id="{B7E1419D-DA94-4E21-9D9B-86589FB809E2}"/>
              </a:ext>
            </a:extLst>
          </p:cNvPr>
          <p:cNvGrpSpPr>
            <a:grpSpLocks/>
          </p:cNvGrpSpPr>
          <p:nvPr/>
        </p:nvGrpSpPr>
        <p:grpSpPr bwMode="auto">
          <a:xfrm>
            <a:off x="2784475" y="1211263"/>
            <a:ext cx="3875088" cy="1249362"/>
            <a:chOff x="482" y="2008"/>
            <a:chExt cx="2441" cy="787"/>
          </a:xfrm>
        </p:grpSpPr>
        <p:sp>
          <p:nvSpPr>
            <p:cNvPr id="117898" name="Line 138">
              <a:extLst>
                <a:ext uri="{FF2B5EF4-FFF2-40B4-BE49-F238E27FC236}">
                  <a16:creationId xmlns:a16="http://schemas.microsoft.com/office/drawing/2014/main" id="{9E6D926F-FBCD-4D04-90AB-27178CC53184}"/>
                </a:ext>
              </a:extLst>
            </p:cNvPr>
            <p:cNvSpPr>
              <a:spLocks noChangeShapeType="1"/>
            </p:cNvSpPr>
            <p:nvPr/>
          </p:nvSpPr>
          <p:spPr bwMode="auto">
            <a:xfrm>
              <a:off x="482" y="2408"/>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899" name="Freeform 139">
              <a:extLst>
                <a:ext uri="{FF2B5EF4-FFF2-40B4-BE49-F238E27FC236}">
                  <a16:creationId xmlns:a16="http://schemas.microsoft.com/office/drawing/2014/main" id="{13A0E05A-9089-4B7A-A20D-E95D4CEF65B7}"/>
                </a:ext>
              </a:extLst>
            </p:cNvPr>
            <p:cNvSpPr>
              <a:spLocks/>
            </p:cNvSpPr>
            <p:nvPr/>
          </p:nvSpPr>
          <p:spPr bwMode="auto">
            <a:xfrm>
              <a:off x="655"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0" name="Line 140">
              <a:extLst>
                <a:ext uri="{FF2B5EF4-FFF2-40B4-BE49-F238E27FC236}">
                  <a16:creationId xmlns:a16="http://schemas.microsoft.com/office/drawing/2014/main" id="{43528E33-528D-4C48-822B-02D75D60637A}"/>
                </a:ext>
              </a:extLst>
            </p:cNvPr>
            <p:cNvSpPr>
              <a:spLocks noChangeShapeType="1"/>
            </p:cNvSpPr>
            <p:nvPr/>
          </p:nvSpPr>
          <p:spPr bwMode="auto">
            <a:xfrm flipV="1">
              <a:off x="794" y="2408"/>
              <a:ext cx="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1" name="Freeform 141">
              <a:extLst>
                <a:ext uri="{FF2B5EF4-FFF2-40B4-BE49-F238E27FC236}">
                  <a16:creationId xmlns:a16="http://schemas.microsoft.com/office/drawing/2014/main" id="{A518CE21-59E9-4CA3-B2CE-D58FB4BC032C}"/>
                </a:ext>
              </a:extLst>
            </p:cNvPr>
            <p:cNvSpPr>
              <a:spLocks/>
            </p:cNvSpPr>
            <p:nvPr/>
          </p:nvSpPr>
          <p:spPr bwMode="auto">
            <a:xfrm>
              <a:off x="1431"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2" name="Freeform 142">
              <a:extLst>
                <a:ext uri="{FF2B5EF4-FFF2-40B4-BE49-F238E27FC236}">
                  <a16:creationId xmlns:a16="http://schemas.microsoft.com/office/drawing/2014/main" id="{13CE85B4-3D02-472D-A609-0764D18B6406}"/>
                </a:ext>
              </a:extLst>
            </p:cNvPr>
            <p:cNvSpPr>
              <a:spLocks/>
            </p:cNvSpPr>
            <p:nvPr/>
          </p:nvSpPr>
          <p:spPr bwMode="auto">
            <a:xfrm>
              <a:off x="2596"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3" name="Line 143">
              <a:extLst>
                <a:ext uri="{FF2B5EF4-FFF2-40B4-BE49-F238E27FC236}">
                  <a16:creationId xmlns:a16="http://schemas.microsoft.com/office/drawing/2014/main" id="{1416518B-E28C-4BE2-9BE7-DEA0452CB49F}"/>
                </a:ext>
              </a:extLst>
            </p:cNvPr>
            <p:cNvSpPr>
              <a:spLocks noChangeShapeType="1"/>
            </p:cNvSpPr>
            <p:nvPr/>
          </p:nvSpPr>
          <p:spPr bwMode="auto">
            <a:xfrm>
              <a:off x="2741" y="2408"/>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4" name="Freeform 144">
              <a:extLst>
                <a:ext uri="{FF2B5EF4-FFF2-40B4-BE49-F238E27FC236}">
                  <a16:creationId xmlns:a16="http://schemas.microsoft.com/office/drawing/2014/main" id="{20120505-9CFA-4CCA-B94B-D4375278BCCD}"/>
                </a:ext>
              </a:extLst>
            </p:cNvPr>
            <p:cNvSpPr>
              <a:spLocks/>
            </p:cNvSpPr>
            <p:nvPr/>
          </p:nvSpPr>
          <p:spPr bwMode="auto">
            <a:xfrm>
              <a:off x="1043"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5" name="Freeform 145">
              <a:extLst>
                <a:ext uri="{FF2B5EF4-FFF2-40B4-BE49-F238E27FC236}">
                  <a16:creationId xmlns:a16="http://schemas.microsoft.com/office/drawing/2014/main" id="{CDD9DE85-EA6C-44B8-BD6F-EAF69057DD21}"/>
                </a:ext>
              </a:extLst>
            </p:cNvPr>
            <p:cNvSpPr>
              <a:spLocks/>
            </p:cNvSpPr>
            <p:nvPr/>
          </p:nvSpPr>
          <p:spPr bwMode="auto">
            <a:xfrm>
              <a:off x="1819"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6" name="Freeform 146">
              <a:extLst>
                <a:ext uri="{FF2B5EF4-FFF2-40B4-BE49-F238E27FC236}">
                  <a16:creationId xmlns:a16="http://schemas.microsoft.com/office/drawing/2014/main" id="{961BE3AB-5AD5-4818-9E59-52ECB8EA2457}"/>
                </a:ext>
              </a:extLst>
            </p:cNvPr>
            <p:cNvSpPr>
              <a:spLocks/>
            </p:cNvSpPr>
            <p:nvPr/>
          </p:nvSpPr>
          <p:spPr bwMode="auto">
            <a:xfrm>
              <a:off x="2207" y="2008"/>
              <a:ext cx="148" cy="787"/>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7" name="Line 147">
              <a:extLst>
                <a:ext uri="{FF2B5EF4-FFF2-40B4-BE49-F238E27FC236}">
                  <a16:creationId xmlns:a16="http://schemas.microsoft.com/office/drawing/2014/main" id="{2919518E-F902-4DBD-A870-167CA98BBDCD}"/>
                </a:ext>
              </a:extLst>
            </p:cNvPr>
            <p:cNvSpPr>
              <a:spLocks noChangeShapeType="1"/>
            </p:cNvSpPr>
            <p:nvPr/>
          </p:nvSpPr>
          <p:spPr bwMode="auto">
            <a:xfrm flipV="1">
              <a:off x="1181" y="2408"/>
              <a:ext cx="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8" name="Line 148">
              <a:extLst>
                <a:ext uri="{FF2B5EF4-FFF2-40B4-BE49-F238E27FC236}">
                  <a16:creationId xmlns:a16="http://schemas.microsoft.com/office/drawing/2014/main" id="{EAF75EBF-A815-41D4-9ED0-3E2F71E403DD}"/>
                </a:ext>
              </a:extLst>
            </p:cNvPr>
            <p:cNvSpPr>
              <a:spLocks noChangeShapeType="1"/>
            </p:cNvSpPr>
            <p:nvPr/>
          </p:nvSpPr>
          <p:spPr bwMode="auto">
            <a:xfrm flipV="1">
              <a:off x="1577" y="2408"/>
              <a:ext cx="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09" name="Line 149">
              <a:extLst>
                <a:ext uri="{FF2B5EF4-FFF2-40B4-BE49-F238E27FC236}">
                  <a16:creationId xmlns:a16="http://schemas.microsoft.com/office/drawing/2014/main" id="{003FEE0C-A6C9-4345-A02F-D0FAC9CBA487}"/>
                </a:ext>
              </a:extLst>
            </p:cNvPr>
            <p:cNvSpPr>
              <a:spLocks noChangeShapeType="1"/>
            </p:cNvSpPr>
            <p:nvPr/>
          </p:nvSpPr>
          <p:spPr bwMode="auto">
            <a:xfrm flipV="1">
              <a:off x="1961" y="2408"/>
              <a:ext cx="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10" name="Line 150">
              <a:extLst>
                <a:ext uri="{FF2B5EF4-FFF2-40B4-BE49-F238E27FC236}">
                  <a16:creationId xmlns:a16="http://schemas.microsoft.com/office/drawing/2014/main" id="{5DDBEBFC-08C1-4209-A2DA-3343586E6FA4}"/>
                </a:ext>
              </a:extLst>
            </p:cNvPr>
            <p:cNvSpPr>
              <a:spLocks noChangeShapeType="1"/>
            </p:cNvSpPr>
            <p:nvPr/>
          </p:nvSpPr>
          <p:spPr bwMode="auto">
            <a:xfrm flipV="1">
              <a:off x="2351" y="2408"/>
              <a:ext cx="2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7774" name="Rectangle 14">
            <a:extLst>
              <a:ext uri="{FF2B5EF4-FFF2-40B4-BE49-F238E27FC236}">
                <a16:creationId xmlns:a16="http://schemas.microsoft.com/office/drawing/2014/main" id="{6FB520D7-364B-482D-9D9F-F4973DBBE3DD}"/>
              </a:ext>
            </a:extLst>
          </p:cNvPr>
          <p:cNvSpPr>
            <a:spLocks noChangeArrowheads="1"/>
          </p:cNvSpPr>
          <p:nvPr/>
        </p:nvSpPr>
        <p:spPr bwMode="auto">
          <a:xfrm>
            <a:off x="2643188" y="126841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911" name="AutoShape 151">
            <a:extLst>
              <a:ext uri="{FF2B5EF4-FFF2-40B4-BE49-F238E27FC236}">
                <a16:creationId xmlns:a16="http://schemas.microsoft.com/office/drawing/2014/main" id="{DC8B7F6C-2603-4441-8A98-42436C410459}"/>
              </a:ext>
            </a:extLst>
          </p:cNvPr>
          <p:cNvSpPr>
            <a:spLocks noChangeArrowheads="1"/>
          </p:cNvSpPr>
          <p:nvPr/>
        </p:nvSpPr>
        <p:spPr bwMode="auto">
          <a:xfrm>
            <a:off x="611188" y="101758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912" name="AutoShape 152">
            <a:extLst>
              <a:ext uri="{FF2B5EF4-FFF2-40B4-BE49-F238E27FC236}">
                <a16:creationId xmlns:a16="http://schemas.microsoft.com/office/drawing/2014/main" id="{BFABCD93-F0BB-4980-9F21-5F714C9CCF60}"/>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913" name="AutoShape 153">
            <a:extLst>
              <a:ext uri="{FF2B5EF4-FFF2-40B4-BE49-F238E27FC236}">
                <a16:creationId xmlns:a16="http://schemas.microsoft.com/office/drawing/2014/main" id="{807050A2-293B-4807-9764-A543EDA122EA}"/>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914" name="Freeform 154">
            <a:extLst>
              <a:ext uri="{FF2B5EF4-FFF2-40B4-BE49-F238E27FC236}">
                <a16:creationId xmlns:a16="http://schemas.microsoft.com/office/drawing/2014/main" id="{0F05C7E3-0211-46FE-8533-623D90B074AC}"/>
              </a:ext>
            </a:extLst>
          </p:cNvPr>
          <p:cNvSpPr>
            <a:spLocks/>
          </p:cNvSpPr>
          <p:nvPr/>
        </p:nvSpPr>
        <p:spPr bwMode="auto">
          <a:xfrm>
            <a:off x="1692275" y="5594350"/>
            <a:ext cx="571500" cy="360363"/>
          </a:xfrm>
          <a:custGeom>
            <a:avLst/>
            <a:gdLst>
              <a:gd name="T0" fmla="*/ 0 w 360"/>
              <a:gd name="T1" fmla="*/ 203 h 227"/>
              <a:gd name="T2" fmla="*/ 92 w 360"/>
              <a:gd name="T3" fmla="*/ 81 h 227"/>
              <a:gd name="T4" fmla="*/ 187 w 360"/>
              <a:gd name="T5" fmla="*/ 5 h 227"/>
              <a:gd name="T6" fmla="*/ 278 w 360"/>
              <a:gd name="T7" fmla="*/ 51 h 227"/>
              <a:gd name="T8" fmla="*/ 348 w 360"/>
              <a:gd name="T9" fmla="*/ 203 h 227"/>
              <a:gd name="T10" fmla="*/ 348 w 360"/>
              <a:gd name="T11" fmla="*/ 195 h 227"/>
            </a:gdLst>
            <a:ahLst/>
            <a:cxnLst>
              <a:cxn ang="0">
                <a:pos x="T0" y="T1"/>
              </a:cxn>
              <a:cxn ang="0">
                <a:pos x="T2" y="T3"/>
              </a:cxn>
              <a:cxn ang="0">
                <a:pos x="T4" y="T5"/>
              </a:cxn>
              <a:cxn ang="0">
                <a:pos x="T6" y="T7"/>
              </a:cxn>
              <a:cxn ang="0">
                <a:pos x="T8" y="T9"/>
              </a:cxn>
              <a:cxn ang="0">
                <a:pos x="T10" y="T11"/>
              </a:cxn>
            </a:cxnLst>
            <a:rect l="0" t="0" r="r" b="b"/>
            <a:pathLst>
              <a:path w="360" h="227">
                <a:moveTo>
                  <a:pt x="0" y="203"/>
                </a:moveTo>
                <a:cubicBezTo>
                  <a:pt x="15" y="183"/>
                  <a:pt x="61" y="114"/>
                  <a:pt x="92" y="81"/>
                </a:cubicBezTo>
                <a:cubicBezTo>
                  <a:pt x="123" y="48"/>
                  <a:pt x="156" y="10"/>
                  <a:pt x="187" y="5"/>
                </a:cubicBezTo>
                <a:cubicBezTo>
                  <a:pt x="218" y="0"/>
                  <a:pt x="251" y="18"/>
                  <a:pt x="278" y="51"/>
                </a:cubicBezTo>
                <a:cubicBezTo>
                  <a:pt x="305" y="84"/>
                  <a:pt x="336" y="179"/>
                  <a:pt x="348" y="203"/>
                </a:cubicBezTo>
                <a:cubicBezTo>
                  <a:pt x="360" y="227"/>
                  <a:pt x="348" y="197"/>
                  <a:pt x="348" y="195"/>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15" name="Freeform 155">
            <a:extLst>
              <a:ext uri="{FF2B5EF4-FFF2-40B4-BE49-F238E27FC236}">
                <a16:creationId xmlns:a16="http://schemas.microsoft.com/office/drawing/2014/main" id="{5B26C5AB-1DCD-4875-865C-5DB7B11AA11A}"/>
              </a:ext>
            </a:extLst>
          </p:cNvPr>
          <p:cNvSpPr>
            <a:spLocks/>
          </p:cNvSpPr>
          <p:nvPr/>
        </p:nvSpPr>
        <p:spPr bwMode="auto">
          <a:xfrm>
            <a:off x="1692275" y="5626100"/>
            <a:ext cx="571500" cy="327025"/>
          </a:xfrm>
          <a:custGeom>
            <a:avLst/>
            <a:gdLst>
              <a:gd name="T0" fmla="*/ 0 w 360"/>
              <a:gd name="T1" fmla="*/ 183 h 206"/>
              <a:gd name="T2" fmla="*/ 92 w 360"/>
              <a:gd name="T3" fmla="*/ 61 h 206"/>
              <a:gd name="T4" fmla="*/ 187 w 360"/>
              <a:gd name="T5" fmla="*/ 3 h 206"/>
              <a:gd name="T6" fmla="*/ 278 w 360"/>
              <a:gd name="T7" fmla="*/ 40 h 206"/>
              <a:gd name="T8" fmla="*/ 348 w 360"/>
              <a:gd name="T9" fmla="*/ 183 h 206"/>
              <a:gd name="T10" fmla="*/ 348 w 360"/>
              <a:gd name="T11" fmla="*/ 175 h 206"/>
            </a:gdLst>
            <a:ahLst/>
            <a:cxnLst>
              <a:cxn ang="0">
                <a:pos x="T0" y="T1"/>
              </a:cxn>
              <a:cxn ang="0">
                <a:pos x="T2" y="T3"/>
              </a:cxn>
              <a:cxn ang="0">
                <a:pos x="T4" y="T5"/>
              </a:cxn>
              <a:cxn ang="0">
                <a:pos x="T6" y="T7"/>
              </a:cxn>
              <a:cxn ang="0">
                <a:pos x="T8" y="T9"/>
              </a:cxn>
              <a:cxn ang="0">
                <a:pos x="T10" y="T11"/>
              </a:cxn>
            </a:cxnLst>
            <a:rect l="0" t="0" r="r" b="b"/>
            <a:pathLst>
              <a:path w="360" h="206">
                <a:moveTo>
                  <a:pt x="0" y="183"/>
                </a:moveTo>
                <a:cubicBezTo>
                  <a:pt x="15" y="163"/>
                  <a:pt x="61" y="91"/>
                  <a:pt x="92" y="61"/>
                </a:cubicBezTo>
                <a:cubicBezTo>
                  <a:pt x="123" y="31"/>
                  <a:pt x="156" y="6"/>
                  <a:pt x="187" y="3"/>
                </a:cubicBezTo>
                <a:cubicBezTo>
                  <a:pt x="218" y="0"/>
                  <a:pt x="251" y="10"/>
                  <a:pt x="278" y="40"/>
                </a:cubicBezTo>
                <a:cubicBezTo>
                  <a:pt x="305" y="70"/>
                  <a:pt x="336" y="160"/>
                  <a:pt x="348" y="183"/>
                </a:cubicBezTo>
                <a:cubicBezTo>
                  <a:pt x="360" y="206"/>
                  <a:pt x="348" y="177"/>
                  <a:pt x="348" y="175"/>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16" name="Freeform 156">
            <a:extLst>
              <a:ext uri="{FF2B5EF4-FFF2-40B4-BE49-F238E27FC236}">
                <a16:creationId xmlns:a16="http://schemas.microsoft.com/office/drawing/2014/main" id="{B17299A8-A028-4D0F-B99E-52EA888454E4}"/>
              </a:ext>
            </a:extLst>
          </p:cNvPr>
          <p:cNvSpPr>
            <a:spLocks/>
          </p:cNvSpPr>
          <p:nvPr/>
        </p:nvSpPr>
        <p:spPr bwMode="auto">
          <a:xfrm>
            <a:off x="1692275" y="5580063"/>
            <a:ext cx="573088" cy="374650"/>
          </a:xfrm>
          <a:custGeom>
            <a:avLst/>
            <a:gdLst>
              <a:gd name="T0" fmla="*/ 0 w 361"/>
              <a:gd name="T1" fmla="*/ 212 h 236"/>
              <a:gd name="T2" fmla="*/ 92 w 361"/>
              <a:gd name="T3" fmla="*/ 90 h 236"/>
              <a:gd name="T4" fmla="*/ 168 w 361"/>
              <a:gd name="T5" fmla="*/ 5 h 236"/>
              <a:gd name="T6" fmla="*/ 269 w 361"/>
              <a:gd name="T7" fmla="*/ 60 h 236"/>
              <a:gd name="T8" fmla="*/ 348 w 361"/>
              <a:gd name="T9" fmla="*/ 212 h 236"/>
              <a:gd name="T10" fmla="*/ 348 w 361"/>
              <a:gd name="T11" fmla="*/ 204 h 236"/>
            </a:gdLst>
            <a:ahLst/>
            <a:cxnLst>
              <a:cxn ang="0">
                <a:pos x="T0" y="T1"/>
              </a:cxn>
              <a:cxn ang="0">
                <a:pos x="T2" y="T3"/>
              </a:cxn>
              <a:cxn ang="0">
                <a:pos x="T4" y="T5"/>
              </a:cxn>
              <a:cxn ang="0">
                <a:pos x="T6" y="T7"/>
              </a:cxn>
              <a:cxn ang="0">
                <a:pos x="T8" y="T9"/>
              </a:cxn>
              <a:cxn ang="0">
                <a:pos x="T10" y="T11"/>
              </a:cxn>
            </a:cxnLst>
            <a:rect l="0" t="0" r="r" b="b"/>
            <a:pathLst>
              <a:path w="361" h="236">
                <a:moveTo>
                  <a:pt x="0" y="212"/>
                </a:moveTo>
                <a:cubicBezTo>
                  <a:pt x="15" y="192"/>
                  <a:pt x="64" y="124"/>
                  <a:pt x="92" y="90"/>
                </a:cubicBezTo>
                <a:cubicBezTo>
                  <a:pt x="120" y="56"/>
                  <a:pt x="139" y="10"/>
                  <a:pt x="168" y="5"/>
                </a:cubicBezTo>
                <a:cubicBezTo>
                  <a:pt x="197" y="0"/>
                  <a:pt x="239" y="25"/>
                  <a:pt x="269" y="60"/>
                </a:cubicBezTo>
                <a:cubicBezTo>
                  <a:pt x="299" y="95"/>
                  <a:pt x="335" y="188"/>
                  <a:pt x="348" y="212"/>
                </a:cubicBezTo>
                <a:cubicBezTo>
                  <a:pt x="361" y="236"/>
                  <a:pt x="348" y="206"/>
                  <a:pt x="348" y="204"/>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7917" name="Group 157">
            <a:extLst>
              <a:ext uri="{FF2B5EF4-FFF2-40B4-BE49-F238E27FC236}">
                <a16:creationId xmlns:a16="http://schemas.microsoft.com/office/drawing/2014/main" id="{341D38C4-3155-49CE-9AF5-FC80CE2AEC01}"/>
              </a:ext>
            </a:extLst>
          </p:cNvPr>
          <p:cNvGrpSpPr>
            <a:grpSpLocks/>
          </p:cNvGrpSpPr>
          <p:nvPr/>
        </p:nvGrpSpPr>
        <p:grpSpPr bwMode="auto">
          <a:xfrm>
            <a:off x="2843213" y="498475"/>
            <a:ext cx="3875087" cy="654050"/>
            <a:chOff x="485" y="1222"/>
            <a:chExt cx="2441" cy="412"/>
          </a:xfrm>
          <a:solidFill>
            <a:schemeClr val="accent4"/>
          </a:solidFill>
        </p:grpSpPr>
        <p:sp>
          <p:nvSpPr>
            <p:cNvPr id="117918" name="Line 158">
              <a:extLst>
                <a:ext uri="{FF2B5EF4-FFF2-40B4-BE49-F238E27FC236}">
                  <a16:creationId xmlns:a16="http://schemas.microsoft.com/office/drawing/2014/main" id="{FC87C6A2-8277-411D-971A-ADF3B2D2BD46}"/>
                </a:ext>
              </a:extLst>
            </p:cNvPr>
            <p:cNvSpPr>
              <a:spLocks noChangeShapeType="1"/>
            </p:cNvSpPr>
            <p:nvPr/>
          </p:nvSpPr>
          <p:spPr bwMode="auto">
            <a:xfrm>
              <a:off x="485" y="1607"/>
              <a:ext cx="175"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19" name="Line 159">
              <a:extLst>
                <a:ext uri="{FF2B5EF4-FFF2-40B4-BE49-F238E27FC236}">
                  <a16:creationId xmlns:a16="http://schemas.microsoft.com/office/drawing/2014/main" id="{279032BB-B1DF-4796-87F3-DBA8ED86B317}"/>
                </a:ext>
              </a:extLst>
            </p:cNvPr>
            <p:cNvSpPr>
              <a:spLocks noChangeShapeType="1"/>
            </p:cNvSpPr>
            <p:nvPr/>
          </p:nvSpPr>
          <p:spPr bwMode="auto">
            <a:xfrm flipV="1">
              <a:off x="797" y="1607"/>
              <a:ext cx="24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0" name="Line 160">
              <a:extLst>
                <a:ext uri="{FF2B5EF4-FFF2-40B4-BE49-F238E27FC236}">
                  <a16:creationId xmlns:a16="http://schemas.microsoft.com/office/drawing/2014/main" id="{0B4C9C87-AE15-4A03-B4FE-FEC81F971647}"/>
                </a:ext>
              </a:extLst>
            </p:cNvPr>
            <p:cNvSpPr>
              <a:spLocks noChangeShapeType="1"/>
            </p:cNvSpPr>
            <p:nvPr/>
          </p:nvSpPr>
          <p:spPr bwMode="auto">
            <a:xfrm>
              <a:off x="2744" y="1607"/>
              <a:ext cx="18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1" name="Line 161">
              <a:extLst>
                <a:ext uri="{FF2B5EF4-FFF2-40B4-BE49-F238E27FC236}">
                  <a16:creationId xmlns:a16="http://schemas.microsoft.com/office/drawing/2014/main" id="{188CE660-898E-4C77-952E-87D09AA87E40}"/>
                </a:ext>
              </a:extLst>
            </p:cNvPr>
            <p:cNvSpPr>
              <a:spLocks noChangeShapeType="1"/>
            </p:cNvSpPr>
            <p:nvPr/>
          </p:nvSpPr>
          <p:spPr bwMode="auto">
            <a:xfrm flipV="1">
              <a:off x="1184" y="1607"/>
              <a:ext cx="24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2" name="Line 162">
              <a:extLst>
                <a:ext uri="{FF2B5EF4-FFF2-40B4-BE49-F238E27FC236}">
                  <a16:creationId xmlns:a16="http://schemas.microsoft.com/office/drawing/2014/main" id="{66349B7D-16CC-4BDE-9D96-AF77FF61F252}"/>
                </a:ext>
              </a:extLst>
            </p:cNvPr>
            <p:cNvSpPr>
              <a:spLocks noChangeShapeType="1"/>
            </p:cNvSpPr>
            <p:nvPr/>
          </p:nvSpPr>
          <p:spPr bwMode="auto">
            <a:xfrm flipV="1">
              <a:off x="1580" y="1607"/>
              <a:ext cx="24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3" name="Line 163">
              <a:extLst>
                <a:ext uri="{FF2B5EF4-FFF2-40B4-BE49-F238E27FC236}">
                  <a16:creationId xmlns:a16="http://schemas.microsoft.com/office/drawing/2014/main" id="{22237937-B511-4F18-9EB7-99FEA9C995A6}"/>
                </a:ext>
              </a:extLst>
            </p:cNvPr>
            <p:cNvSpPr>
              <a:spLocks noChangeShapeType="1"/>
            </p:cNvSpPr>
            <p:nvPr/>
          </p:nvSpPr>
          <p:spPr bwMode="auto">
            <a:xfrm flipV="1">
              <a:off x="1964" y="1607"/>
              <a:ext cx="24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4" name="Line 164">
              <a:extLst>
                <a:ext uri="{FF2B5EF4-FFF2-40B4-BE49-F238E27FC236}">
                  <a16:creationId xmlns:a16="http://schemas.microsoft.com/office/drawing/2014/main" id="{C1D3DDDC-565E-4FAC-9C42-BD87EE8B7A3D}"/>
                </a:ext>
              </a:extLst>
            </p:cNvPr>
            <p:cNvSpPr>
              <a:spLocks noChangeShapeType="1"/>
            </p:cNvSpPr>
            <p:nvPr/>
          </p:nvSpPr>
          <p:spPr bwMode="auto">
            <a:xfrm flipV="1">
              <a:off x="2354" y="1607"/>
              <a:ext cx="248"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5" name="Freeform 165">
              <a:extLst>
                <a:ext uri="{FF2B5EF4-FFF2-40B4-BE49-F238E27FC236}">
                  <a16:creationId xmlns:a16="http://schemas.microsoft.com/office/drawing/2014/main" id="{F5984DB2-8B25-4560-94EC-DC8F9B744452}"/>
                </a:ext>
              </a:extLst>
            </p:cNvPr>
            <p:cNvSpPr>
              <a:spLocks/>
            </p:cNvSpPr>
            <p:nvPr/>
          </p:nvSpPr>
          <p:spPr bwMode="auto">
            <a:xfrm>
              <a:off x="657" y="1222"/>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6" name="Freeform 166">
              <a:extLst>
                <a:ext uri="{FF2B5EF4-FFF2-40B4-BE49-F238E27FC236}">
                  <a16:creationId xmlns:a16="http://schemas.microsoft.com/office/drawing/2014/main" id="{39F1460A-C3B7-41EC-B97A-C1863E9A7DA9}"/>
                </a:ext>
              </a:extLst>
            </p:cNvPr>
            <p:cNvSpPr>
              <a:spLocks/>
            </p:cNvSpPr>
            <p:nvPr/>
          </p:nvSpPr>
          <p:spPr bwMode="auto">
            <a:xfrm>
              <a:off x="1045" y="1223"/>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7" name="Freeform 167">
              <a:extLst>
                <a:ext uri="{FF2B5EF4-FFF2-40B4-BE49-F238E27FC236}">
                  <a16:creationId xmlns:a16="http://schemas.microsoft.com/office/drawing/2014/main" id="{E3DCF129-8124-4D88-AA0A-7186C1673E41}"/>
                </a:ext>
              </a:extLst>
            </p:cNvPr>
            <p:cNvSpPr>
              <a:spLocks/>
            </p:cNvSpPr>
            <p:nvPr/>
          </p:nvSpPr>
          <p:spPr bwMode="auto">
            <a:xfrm>
              <a:off x="1437" y="1222"/>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8" name="Freeform 168">
              <a:extLst>
                <a:ext uri="{FF2B5EF4-FFF2-40B4-BE49-F238E27FC236}">
                  <a16:creationId xmlns:a16="http://schemas.microsoft.com/office/drawing/2014/main" id="{A5E45D37-751C-45FF-899F-8850E1DD1EC4}"/>
                </a:ext>
              </a:extLst>
            </p:cNvPr>
            <p:cNvSpPr>
              <a:spLocks/>
            </p:cNvSpPr>
            <p:nvPr/>
          </p:nvSpPr>
          <p:spPr bwMode="auto">
            <a:xfrm>
              <a:off x="1821" y="1222"/>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29" name="Freeform 169">
              <a:extLst>
                <a:ext uri="{FF2B5EF4-FFF2-40B4-BE49-F238E27FC236}">
                  <a16:creationId xmlns:a16="http://schemas.microsoft.com/office/drawing/2014/main" id="{B794E8C3-2723-4E95-AD97-26F0E89B6CAD}"/>
                </a:ext>
              </a:extLst>
            </p:cNvPr>
            <p:cNvSpPr>
              <a:spLocks/>
            </p:cNvSpPr>
            <p:nvPr/>
          </p:nvSpPr>
          <p:spPr bwMode="auto">
            <a:xfrm>
              <a:off x="2208" y="1222"/>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30" name="Freeform 170">
              <a:extLst>
                <a:ext uri="{FF2B5EF4-FFF2-40B4-BE49-F238E27FC236}">
                  <a16:creationId xmlns:a16="http://schemas.microsoft.com/office/drawing/2014/main" id="{7A6D3E77-47E7-4996-ABDB-9E3314D8B392}"/>
                </a:ext>
              </a:extLst>
            </p:cNvPr>
            <p:cNvSpPr>
              <a:spLocks/>
            </p:cNvSpPr>
            <p:nvPr/>
          </p:nvSpPr>
          <p:spPr bwMode="auto">
            <a:xfrm>
              <a:off x="2600" y="1223"/>
              <a:ext cx="14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7931" name="Line 171">
            <a:extLst>
              <a:ext uri="{FF2B5EF4-FFF2-40B4-BE49-F238E27FC236}">
                <a16:creationId xmlns:a16="http://schemas.microsoft.com/office/drawing/2014/main" id="{D008B813-92EF-44E6-B76C-2D5DB1E25AF4}"/>
              </a:ext>
            </a:extLst>
          </p:cNvPr>
          <p:cNvSpPr>
            <a:spLocks noChangeShapeType="1"/>
          </p:cNvSpPr>
          <p:nvPr/>
        </p:nvSpPr>
        <p:spPr bwMode="auto">
          <a:xfrm flipH="1">
            <a:off x="2843213" y="836613"/>
            <a:ext cx="56165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7932" name="Rectangle 172">
            <a:extLst>
              <a:ext uri="{FF2B5EF4-FFF2-40B4-BE49-F238E27FC236}">
                <a16:creationId xmlns:a16="http://schemas.microsoft.com/office/drawing/2014/main" id="{D24627CE-09DF-4558-81E9-8D3B8A869FCE}"/>
              </a:ext>
            </a:extLst>
          </p:cNvPr>
          <p:cNvSpPr>
            <a:spLocks noChangeArrowheads="1"/>
          </p:cNvSpPr>
          <p:nvPr/>
        </p:nvSpPr>
        <p:spPr bwMode="auto">
          <a:xfrm>
            <a:off x="8305800" y="836613"/>
            <a:ext cx="153988" cy="269875"/>
          </a:xfrm>
          <a:prstGeom prst="rect">
            <a:avLst/>
          </a:prstGeom>
          <a:solidFill>
            <a:schemeClr val="accent4"/>
          </a:solidFill>
          <a:ln w="9525">
            <a:solidFill>
              <a:schemeClr val="tx1"/>
            </a:solidFill>
            <a:miter lim="800000"/>
            <a:headEnd/>
            <a:tailEnd/>
          </a:ln>
          <a:effectLst/>
        </p:spPr>
        <p:txBody>
          <a:bodyPr wrap="none" anchor="ctr"/>
          <a:lstStyle/>
          <a:p>
            <a:endParaRPr lang="en-CA"/>
          </a:p>
        </p:txBody>
      </p:sp>
      <p:sp>
        <p:nvSpPr>
          <p:cNvPr id="117933" name="Text Box 173">
            <a:extLst>
              <a:ext uri="{FF2B5EF4-FFF2-40B4-BE49-F238E27FC236}">
                <a16:creationId xmlns:a16="http://schemas.microsoft.com/office/drawing/2014/main" id="{56880C26-E95F-46FF-8496-94747B08D4E1}"/>
              </a:ext>
            </a:extLst>
          </p:cNvPr>
          <p:cNvSpPr txBox="1">
            <a:spLocks noChangeArrowheads="1"/>
          </p:cNvSpPr>
          <p:nvPr/>
        </p:nvSpPr>
        <p:spPr bwMode="auto">
          <a:xfrm>
            <a:off x="8129588" y="1109663"/>
            <a:ext cx="5207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solidFill>
                  <a:schemeClr val="accent4">
                    <a:lumMod val="75000"/>
                  </a:schemeClr>
                </a:solidFill>
              </a:rPr>
              <a:t>ARV2</a:t>
            </a:r>
          </a:p>
        </p:txBody>
      </p:sp>
      <p:sp>
        <p:nvSpPr>
          <p:cNvPr id="117895" name="Text Box 135">
            <a:extLst>
              <a:ext uri="{FF2B5EF4-FFF2-40B4-BE49-F238E27FC236}">
                <a16:creationId xmlns:a16="http://schemas.microsoft.com/office/drawing/2014/main" id="{3343A224-68D4-4859-A8DA-E8D18C7FA6EB}"/>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sp>
        <p:nvSpPr>
          <p:cNvPr id="117885" name="Text Box 177">
            <a:extLst>
              <a:ext uri="{FF2B5EF4-FFF2-40B4-BE49-F238E27FC236}">
                <a16:creationId xmlns:a16="http://schemas.microsoft.com/office/drawing/2014/main" id="{8A228398-746A-774C-995D-3DD0F1340D0B}"/>
              </a:ext>
            </a:extLst>
          </p:cNvPr>
          <p:cNvSpPr txBox="1">
            <a:spLocks noChangeArrowheads="1"/>
          </p:cNvSpPr>
          <p:nvPr/>
        </p:nvSpPr>
        <p:spPr bwMode="auto">
          <a:xfrm>
            <a:off x="715444" y="1198039"/>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dirty="0"/>
              <a:t>20 </a:t>
            </a:r>
            <a:r>
              <a:rPr lang="en-US" altLang="en-US" b="1" dirty="0" err="1"/>
              <a:t>pps</a:t>
            </a:r>
            <a:endParaRPr lang="en-US" altLang="en-US" b="1" dirty="0"/>
          </a:p>
        </p:txBody>
      </p:sp>
      <p:sp>
        <p:nvSpPr>
          <p:cNvPr id="117886" name="AutoShape 47">
            <a:extLst>
              <a:ext uri="{FF2B5EF4-FFF2-40B4-BE49-F238E27FC236}">
                <a16:creationId xmlns:a16="http://schemas.microsoft.com/office/drawing/2014/main" id="{F58717F8-D577-4353-344E-041CDCDC26B1}"/>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7887" name="Freeform: Shape 117886">
            <a:extLst>
              <a:ext uri="{FF2B5EF4-FFF2-40B4-BE49-F238E27FC236}">
                <a16:creationId xmlns:a16="http://schemas.microsoft.com/office/drawing/2014/main" id="{62707265-B764-909D-BD93-C38A228294A3}"/>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894" name="Freeform: Shape 117893">
            <a:extLst>
              <a:ext uri="{FF2B5EF4-FFF2-40B4-BE49-F238E27FC236}">
                <a16:creationId xmlns:a16="http://schemas.microsoft.com/office/drawing/2014/main" id="{E7B32725-E86F-B825-C482-E59BC67A565C}"/>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935" name="Freeform: Shape 117934">
            <a:extLst>
              <a:ext uri="{FF2B5EF4-FFF2-40B4-BE49-F238E27FC236}">
                <a16:creationId xmlns:a16="http://schemas.microsoft.com/office/drawing/2014/main" id="{5440606A-DC29-75C9-F6FE-950D6F27044F}"/>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936" name="TextBox 117935">
            <a:extLst>
              <a:ext uri="{FF2B5EF4-FFF2-40B4-BE49-F238E27FC236}">
                <a16:creationId xmlns:a16="http://schemas.microsoft.com/office/drawing/2014/main" id="{1C8900D3-109C-76CC-68FF-B62D7F257CCC}"/>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17937" name="TextBox 117936">
            <a:extLst>
              <a:ext uri="{FF2B5EF4-FFF2-40B4-BE49-F238E27FC236}">
                <a16:creationId xmlns:a16="http://schemas.microsoft.com/office/drawing/2014/main" id="{E6652C28-11ED-706F-53BB-066FCD5A2C90}"/>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17938" name="Freeform: Shape 117937">
            <a:extLst>
              <a:ext uri="{FF2B5EF4-FFF2-40B4-BE49-F238E27FC236}">
                <a16:creationId xmlns:a16="http://schemas.microsoft.com/office/drawing/2014/main" id="{1AF9C8BE-996F-1BD0-04A9-2CDB01DDE347}"/>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4">
                  <a:lumMod val="40000"/>
                  <a:lumOff val="60000"/>
                  <a:alpha val="35000"/>
                </a:schemeClr>
              </a:gs>
              <a:gs pos="0">
                <a:schemeClr val="accent4">
                  <a:lumMod val="60000"/>
                  <a:lumOff val="40000"/>
                  <a:alpha val="73000"/>
                </a:schemeClr>
              </a:gs>
              <a:gs pos="100000">
                <a:schemeClr val="accent4">
                  <a:lumMod val="20000"/>
                  <a:lumOff val="80000"/>
                  <a:alpha val="25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7944" name="Rectangle: Rounded Corners 117943">
            <a:extLst>
              <a:ext uri="{FF2B5EF4-FFF2-40B4-BE49-F238E27FC236}">
                <a16:creationId xmlns:a16="http://schemas.microsoft.com/office/drawing/2014/main" id="{600EFF4F-B923-7416-9AAC-B39B4566DE0D}"/>
              </a:ext>
            </a:extLst>
          </p:cNvPr>
          <p:cNvSpPr/>
          <p:nvPr/>
        </p:nvSpPr>
        <p:spPr>
          <a:xfrm>
            <a:off x="4141639"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945" name="Rectangle: Rounded Corners 117944">
            <a:extLst>
              <a:ext uri="{FF2B5EF4-FFF2-40B4-BE49-F238E27FC236}">
                <a16:creationId xmlns:a16="http://schemas.microsoft.com/office/drawing/2014/main" id="{165C16B6-C521-9655-C1BF-7FF38390979C}"/>
              </a:ext>
            </a:extLst>
          </p:cNvPr>
          <p:cNvSpPr/>
          <p:nvPr/>
        </p:nvSpPr>
        <p:spPr>
          <a:xfrm>
            <a:off x="5330191"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7946" name="Text Box 184">
            <a:extLst>
              <a:ext uri="{FF2B5EF4-FFF2-40B4-BE49-F238E27FC236}">
                <a16:creationId xmlns:a16="http://schemas.microsoft.com/office/drawing/2014/main" id="{D890607D-C326-3ECE-C708-66813E95FF7B}"/>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Tree>
    <p:extLst>
      <p:ext uri="{BB962C8B-B14F-4D97-AF65-F5344CB8AC3E}">
        <p14:creationId xmlns:p14="http://schemas.microsoft.com/office/powerpoint/2010/main" val="3086719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17877"/>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17813"/>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17813"/>
                                        </p:tgtEl>
                                        <p:attrNameLst>
                                          <p:attrName>ppt_x</p:attrName>
                                          <p:attrName>ppt_y</p:attrName>
                                        </p:attrNameLst>
                                      </p:cBhvr>
                                      <p:rCtr x="41059" y="46"/>
                                    </p:animMotion>
                                  </p:childTnLst>
                                </p:cTn>
                              </p:par>
                              <p:par>
                                <p:cTn id="11" presetID="63" presetClass="path" presetSubtype="0" fill="hold" nodeType="withEffect">
                                  <p:stCondLst>
                                    <p:cond delay="1700"/>
                                  </p:stCondLst>
                                  <p:childTnLst>
                                    <p:animMotion origin="layout" path="M -1.38889E-6 4.04624E-7 L 0.44531 0.00208 " pathEditMode="relative" rAng="0" ptsTypes="AA">
                                      <p:cBhvr>
                                        <p:cTn id="12" dur="7300" fill="hold"/>
                                        <p:tgtEl>
                                          <p:spTgt spid="117774"/>
                                        </p:tgtEl>
                                        <p:attrNameLst>
                                          <p:attrName>ppt_x</p:attrName>
                                          <p:attrName>ppt_y</p:attrName>
                                        </p:attrNameLst>
                                      </p:cBhvr>
                                      <p:rCtr x="22257" y="92"/>
                                    </p:animMotion>
                                  </p:childTnLst>
                                </p:cTn>
                              </p:par>
                              <p:par>
                                <p:cTn id="13" presetID="0" presetClass="path" presetSubtype="0" accel="50000" decel="50000" fill="remove" nodeType="withEffect">
                                  <p:stCondLst>
                                    <p:cond delay="14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1700" fill="hold"/>
                                        <p:tgtEl>
                                          <p:spTgt spid="117878"/>
                                        </p:tgtEl>
                                        <p:attrNameLst>
                                          <p:attrName>ppt_x</p:attrName>
                                          <p:attrName>ppt_y</p:attrName>
                                        </p:attrNameLst>
                                      </p:cBhvr>
                                      <p:rCtr x="4514" y="34838"/>
                                    </p:animMotion>
                                  </p:childTnLst>
                                </p:cTn>
                              </p:par>
                              <p:par>
                                <p:cTn id="15" presetID="1" presetClass="entr" presetSubtype="0" fill="hold" nodeType="withEffect">
                                  <p:stCondLst>
                                    <p:cond delay="3100"/>
                                  </p:stCondLst>
                                  <p:childTnLst>
                                    <p:set>
                                      <p:cBhvr>
                                        <p:cTn id="16" dur="1" fill="hold">
                                          <p:stCondLst>
                                            <p:cond delay="0"/>
                                          </p:stCondLst>
                                        </p:cTn>
                                        <p:tgtEl>
                                          <p:spTgt spid="117814"/>
                                        </p:tgtEl>
                                        <p:attrNameLst>
                                          <p:attrName>style.visibility</p:attrName>
                                        </p:attrNameLst>
                                      </p:cBhvr>
                                      <p:to>
                                        <p:strVal val="visible"/>
                                      </p:to>
                                    </p:set>
                                  </p:childTnLst>
                                </p:cTn>
                              </p:par>
                              <p:par>
                                <p:cTn id="17" presetID="63" presetClass="path" presetSubtype="0" accel="50000" decel="50000" fill="hold" nodeType="withEffect">
                                  <p:stCondLst>
                                    <p:cond delay="3100"/>
                                  </p:stCondLst>
                                  <p:childTnLst>
                                    <p:animMotion origin="layout" path="M 3.88889E-6 2.96296E-6 L 0.82118 0.00115 " pathEditMode="relative" rAng="0" ptsTypes="AA">
                                      <p:cBhvr>
                                        <p:cTn id="18" dur="2000" fill="hold"/>
                                        <p:tgtEl>
                                          <p:spTgt spid="117814"/>
                                        </p:tgtEl>
                                        <p:attrNameLst>
                                          <p:attrName>ppt_x</p:attrName>
                                          <p:attrName>ppt_y</p:attrName>
                                        </p:attrNameLst>
                                      </p:cBhvr>
                                      <p:rCtr x="41059" y="46"/>
                                    </p:animMotion>
                                  </p:childTnLst>
                                </p:cTn>
                              </p:par>
                              <p:par>
                                <p:cTn id="19" presetID="0" presetClass="path" presetSubtype="0" accel="50000" decel="50000" fill="remove" nodeType="withEffect">
                                  <p:stCondLst>
                                    <p:cond delay="2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17879"/>
                                        </p:tgtEl>
                                        <p:attrNameLst>
                                          <p:attrName>ppt_x</p:attrName>
                                          <p:attrName>ppt_y</p:attrName>
                                        </p:attrNameLst>
                                      </p:cBhvr>
                                      <p:rCtr x="4514" y="34838"/>
                                    </p:animMotion>
                                  </p:childTnLst>
                                </p:cTn>
                              </p:par>
                              <p:par>
                                <p:cTn id="21" presetID="1" presetClass="entr" presetSubtype="0" fill="hold" nodeType="withEffect">
                                  <p:stCondLst>
                                    <p:cond delay="4100"/>
                                  </p:stCondLst>
                                  <p:childTnLst>
                                    <p:set>
                                      <p:cBhvr>
                                        <p:cTn id="22" dur="1" fill="hold">
                                          <p:stCondLst>
                                            <p:cond delay="0"/>
                                          </p:stCondLst>
                                        </p:cTn>
                                        <p:tgtEl>
                                          <p:spTgt spid="117815"/>
                                        </p:tgtEl>
                                        <p:attrNameLst>
                                          <p:attrName>style.visibility</p:attrName>
                                        </p:attrNameLst>
                                      </p:cBhvr>
                                      <p:to>
                                        <p:strVal val="visible"/>
                                      </p:to>
                                    </p:set>
                                  </p:childTnLst>
                                </p:cTn>
                              </p:par>
                              <p:par>
                                <p:cTn id="23" presetID="63" presetClass="path" presetSubtype="0" accel="50000" decel="50000" fill="hold" nodeType="withEffect">
                                  <p:stCondLst>
                                    <p:cond delay="4100"/>
                                  </p:stCondLst>
                                  <p:childTnLst>
                                    <p:animMotion origin="layout" path="M 3.88889E-6 2.96296E-6 L 0.82118 0.00115 " pathEditMode="relative" rAng="0" ptsTypes="AA">
                                      <p:cBhvr>
                                        <p:cTn id="24" dur="2000" fill="hold"/>
                                        <p:tgtEl>
                                          <p:spTgt spid="117815"/>
                                        </p:tgtEl>
                                        <p:attrNameLst>
                                          <p:attrName>ppt_x</p:attrName>
                                          <p:attrName>ppt_y</p:attrName>
                                        </p:attrNameLst>
                                      </p:cBhvr>
                                      <p:rCtr x="41059" y="46"/>
                                    </p:animMotion>
                                  </p:childTnLst>
                                </p:cTn>
                              </p:par>
                              <p:par>
                                <p:cTn id="25" presetID="0" presetClass="path" presetSubtype="0" accel="50000" decel="50000" fill="remove" nodeType="withEffect">
                                  <p:stCondLst>
                                    <p:cond delay="33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6" dur="2000" fill="hold"/>
                                        <p:tgtEl>
                                          <p:spTgt spid="117911"/>
                                        </p:tgtEl>
                                        <p:attrNameLst>
                                          <p:attrName>ppt_x</p:attrName>
                                          <p:attrName>ppt_y</p:attrName>
                                        </p:attrNameLst>
                                      </p:cBhvr>
                                      <p:rCtr x="4514" y="34838"/>
                                    </p:animMotion>
                                  </p:childTnLst>
                                </p:cTn>
                              </p:par>
                              <p:par>
                                <p:cTn id="27" presetID="1" presetClass="entr" presetSubtype="0" fill="hold" nodeType="withEffect">
                                  <p:stCondLst>
                                    <p:cond delay="5200"/>
                                  </p:stCondLst>
                                  <p:childTnLst>
                                    <p:set>
                                      <p:cBhvr>
                                        <p:cTn id="28" dur="1" fill="hold">
                                          <p:stCondLst>
                                            <p:cond delay="0"/>
                                          </p:stCondLst>
                                        </p:cTn>
                                        <p:tgtEl>
                                          <p:spTgt spid="117914"/>
                                        </p:tgtEl>
                                        <p:attrNameLst>
                                          <p:attrName>style.visibility</p:attrName>
                                        </p:attrNameLst>
                                      </p:cBhvr>
                                      <p:to>
                                        <p:strVal val="visible"/>
                                      </p:to>
                                    </p:set>
                                  </p:childTnLst>
                                </p:cTn>
                              </p:par>
                              <p:par>
                                <p:cTn id="29" presetID="63" presetClass="path" presetSubtype="0" accel="50000" decel="50000" fill="hold" nodeType="withEffect">
                                  <p:stCondLst>
                                    <p:cond delay="5200"/>
                                  </p:stCondLst>
                                  <p:childTnLst>
                                    <p:animMotion origin="layout" path="M 3.88889E-6 2.96296E-6 L 0.82118 0.00115 " pathEditMode="relative" rAng="0" ptsTypes="AA">
                                      <p:cBhvr>
                                        <p:cTn id="30" dur="2000" fill="hold"/>
                                        <p:tgtEl>
                                          <p:spTgt spid="117914"/>
                                        </p:tgtEl>
                                        <p:attrNameLst>
                                          <p:attrName>ppt_x</p:attrName>
                                          <p:attrName>ppt_y</p:attrName>
                                        </p:attrNameLst>
                                      </p:cBhvr>
                                      <p:rCtr x="41059" y="46"/>
                                    </p:animMotion>
                                  </p:childTnLst>
                                </p:cTn>
                              </p:par>
                              <p:par>
                                <p:cTn id="31" presetID="0" presetClass="path" presetSubtype="0" accel="50000" decel="50000" fill="remove" nodeType="withEffect">
                                  <p:stCondLst>
                                    <p:cond delay="42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32" dur="2000" fill="hold"/>
                                        <p:tgtEl>
                                          <p:spTgt spid="117912"/>
                                        </p:tgtEl>
                                        <p:attrNameLst>
                                          <p:attrName>ppt_x</p:attrName>
                                          <p:attrName>ppt_y</p:attrName>
                                        </p:attrNameLst>
                                      </p:cBhvr>
                                      <p:rCtr x="4514" y="34838"/>
                                    </p:animMotion>
                                  </p:childTnLst>
                                </p:cTn>
                              </p:par>
                              <p:par>
                                <p:cTn id="33" presetID="1" presetClass="entr" presetSubtype="0" fill="hold" nodeType="withEffect">
                                  <p:stCondLst>
                                    <p:cond delay="6200"/>
                                  </p:stCondLst>
                                  <p:childTnLst>
                                    <p:set>
                                      <p:cBhvr>
                                        <p:cTn id="34" dur="1" fill="hold">
                                          <p:stCondLst>
                                            <p:cond delay="0"/>
                                          </p:stCondLst>
                                        </p:cTn>
                                        <p:tgtEl>
                                          <p:spTgt spid="117915"/>
                                        </p:tgtEl>
                                        <p:attrNameLst>
                                          <p:attrName>style.visibility</p:attrName>
                                        </p:attrNameLst>
                                      </p:cBhvr>
                                      <p:to>
                                        <p:strVal val="visible"/>
                                      </p:to>
                                    </p:set>
                                  </p:childTnLst>
                                </p:cTn>
                              </p:par>
                              <p:par>
                                <p:cTn id="35" presetID="63" presetClass="path" presetSubtype="0" accel="50000" decel="50000" fill="hold" nodeType="withEffect">
                                  <p:stCondLst>
                                    <p:cond delay="6200"/>
                                  </p:stCondLst>
                                  <p:childTnLst>
                                    <p:animMotion origin="layout" path="M 3.88889E-6 2.96296E-6 L 0.82118 0.00115 " pathEditMode="relative" rAng="0" ptsTypes="AA">
                                      <p:cBhvr>
                                        <p:cTn id="36" dur="2000" fill="hold"/>
                                        <p:tgtEl>
                                          <p:spTgt spid="117915"/>
                                        </p:tgtEl>
                                        <p:attrNameLst>
                                          <p:attrName>ppt_x</p:attrName>
                                          <p:attrName>ppt_y</p:attrName>
                                        </p:attrNameLst>
                                      </p:cBhvr>
                                      <p:rCtr x="41059" y="46"/>
                                    </p:animMotion>
                                  </p:childTnLst>
                                </p:cTn>
                              </p:par>
                              <p:par>
                                <p:cTn id="37" presetID="0" presetClass="path" presetSubtype="0" accel="50000" decel="50000" fill="remove" nodeType="withEffect">
                                  <p:stCondLst>
                                    <p:cond delay="56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38" dur="2000" fill="hold"/>
                                        <p:tgtEl>
                                          <p:spTgt spid="117913"/>
                                        </p:tgtEl>
                                        <p:attrNameLst>
                                          <p:attrName>ppt_x</p:attrName>
                                          <p:attrName>ppt_y</p:attrName>
                                        </p:attrNameLst>
                                      </p:cBhvr>
                                      <p:rCtr x="4514" y="34838"/>
                                    </p:animMotion>
                                  </p:childTnLst>
                                </p:cTn>
                              </p:par>
                              <p:par>
                                <p:cTn id="39" presetID="1" presetClass="entr" presetSubtype="0" fill="hold" nodeType="withEffect">
                                  <p:stCondLst>
                                    <p:cond delay="7600"/>
                                  </p:stCondLst>
                                  <p:childTnLst>
                                    <p:set>
                                      <p:cBhvr>
                                        <p:cTn id="40" dur="1" fill="hold">
                                          <p:stCondLst>
                                            <p:cond delay="0"/>
                                          </p:stCondLst>
                                        </p:cTn>
                                        <p:tgtEl>
                                          <p:spTgt spid="117916"/>
                                        </p:tgtEl>
                                        <p:attrNameLst>
                                          <p:attrName>style.visibility</p:attrName>
                                        </p:attrNameLst>
                                      </p:cBhvr>
                                      <p:to>
                                        <p:strVal val="visible"/>
                                      </p:to>
                                    </p:set>
                                  </p:childTnLst>
                                </p:cTn>
                              </p:par>
                              <p:par>
                                <p:cTn id="41" presetID="63" presetClass="path" presetSubtype="0" accel="50000" decel="50000" fill="hold" nodeType="withEffect">
                                  <p:stCondLst>
                                    <p:cond delay="7600"/>
                                  </p:stCondLst>
                                  <p:childTnLst>
                                    <p:animMotion origin="layout" path="M 3.88889E-6 2.96296E-6 L 0.82118 0.00115 " pathEditMode="relative" rAng="0" ptsTypes="AA">
                                      <p:cBhvr>
                                        <p:cTn id="42" dur="2000" fill="hold"/>
                                        <p:tgtEl>
                                          <p:spTgt spid="117916"/>
                                        </p:tgtEl>
                                        <p:attrNameLst>
                                          <p:attrName>ppt_x</p:attrName>
                                          <p:attrName>ppt_y</p:attrName>
                                        </p:attrNameLst>
                                      </p:cBhvr>
                                      <p:rCtr x="41059" y="46"/>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791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788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788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789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789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79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1793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179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79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90" grpId="0"/>
      <p:bldP spid="117891" grpId="0"/>
      <p:bldP spid="117933" grpId="0"/>
      <p:bldP spid="1179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24" name="Picture 16" descr="bic">
            <a:extLst>
              <a:ext uri="{FF2B5EF4-FFF2-40B4-BE49-F238E27FC236}">
                <a16:creationId xmlns:a16="http://schemas.microsoft.com/office/drawing/2014/main" id="{189DA6D4-9992-49B4-9FAC-5C4991DDE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9841" name="Rectangle 33">
            <a:extLst>
              <a:ext uri="{FF2B5EF4-FFF2-40B4-BE49-F238E27FC236}">
                <a16:creationId xmlns:a16="http://schemas.microsoft.com/office/drawing/2014/main" id="{D00E4702-C422-411E-8317-3039FA454FC6}"/>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12" name="Line 4">
            <a:extLst>
              <a:ext uri="{FF2B5EF4-FFF2-40B4-BE49-F238E27FC236}">
                <a16:creationId xmlns:a16="http://schemas.microsoft.com/office/drawing/2014/main" id="{67DE4261-B5DC-4C54-AA26-23B456FFC562}"/>
              </a:ext>
            </a:extLst>
          </p:cNvPr>
          <p:cNvSpPr>
            <a:spLocks noChangeShapeType="1"/>
          </p:cNvSpPr>
          <p:nvPr/>
        </p:nvSpPr>
        <p:spPr bwMode="auto">
          <a:xfrm flipV="1">
            <a:off x="2789238" y="1844675"/>
            <a:ext cx="238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3" name="Freeform 5">
            <a:extLst>
              <a:ext uri="{FF2B5EF4-FFF2-40B4-BE49-F238E27FC236}">
                <a16:creationId xmlns:a16="http://schemas.microsoft.com/office/drawing/2014/main" id="{3BDD8EB8-CA8E-4C42-8DB7-690CF32D2E61}"/>
              </a:ext>
            </a:extLst>
          </p:cNvPr>
          <p:cNvSpPr>
            <a:spLocks/>
          </p:cNvSpPr>
          <p:nvPr/>
        </p:nvSpPr>
        <p:spPr bwMode="auto">
          <a:xfrm>
            <a:off x="3027363" y="1214438"/>
            <a:ext cx="360362"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5" name="Line 7">
            <a:extLst>
              <a:ext uri="{FF2B5EF4-FFF2-40B4-BE49-F238E27FC236}">
                <a16:creationId xmlns:a16="http://schemas.microsoft.com/office/drawing/2014/main" id="{43CE4FB5-D7BA-4FC3-A57E-AB2B6D15B53B}"/>
              </a:ext>
            </a:extLst>
          </p:cNvPr>
          <p:cNvSpPr>
            <a:spLocks noChangeShapeType="1"/>
          </p:cNvSpPr>
          <p:nvPr/>
        </p:nvSpPr>
        <p:spPr bwMode="auto">
          <a:xfrm>
            <a:off x="3387725" y="1849438"/>
            <a:ext cx="11541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6" name="Freeform 8">
            <a:extLst>
              <a:ext uri="{FF2B5EF4-FFF2-40B4-BE49-F238E27FC236}">
                <a16:creationId xmlns:a16="http://schemas.microsoft.com/office/drawing/2014/main" id="{2074F08B-EBE7-4593-B46D-F2BEA983BCC8}"/>
              </a:ext>
            </a:extLst>
          </p:cNvPr>
          <p:cNvSpPr>
            <a:spLocks/>
          </p:cNvSpPr>
          <p:nvPr/>
        </p:nvSpPr>
        <p:spPr bwMode="auto">
          <a:xfrm>
            <a:off x="4546600" y="1214438"/>
            <a:ext cx="354013"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8" name="Line 10">
            <a:extLst>
              <a:ext uri="{FF2B5EF4-FFF2-40B4-BE49-F238E27FC236}">
                <a16:creationId xmlns:a16="http://schemas.microsoft.com/office/drawing/2014/main" id="{90BF1780-8C37-49E1-85CB-B49893AF7828}"/>
              </a:ext>
            </a:extLst>
          </p:cNvPr>
          <p:cNvSpPr>
            <a:spLocks noChangeShapeType="1"/>
          </p:cNvSpPr>
          <p:nvPr/>
        </p:nvSpPr>
        <p:spPr bwMode="auto">
          <a:xfrm>
            <a:off x="4895850" y="1849438"/>
            <a:ext cx="1185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9" name="Freeform 11">
            <a:extLst>
              <a:ext uri="{FF2B5EF4-FFF2-40B4-BE49-F238E27FC236}">
                <a16:creationId xmlns:a16="http://schemas.microsoft.com/office/drawing/2014/main" id="{EC3E2AAE-0738-44C1-92FB-FF64BAB01BDC}"/>
              </a:ext>
            </a:extLst>
          </p:cNvPr>
          <p:cNvSpPr>
            <a:spLocks/>
          </p:cNvSpPr>
          <p:nvPr/>
        </p:nvSpPr>
        <p:spPr bwMode="auto">
          <a:xfrm>
            <a:off x="6081713" y="1214438"/>
            <a:ext cx="330200"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0" name="Line 12">
            <a:extLst>
              <a:ext uri="{FF2B5EF4-FFF2-40B4-BE49-F238E27FC236}">
                <a16:creationId xmlns:a16="http://schemas.microsoft.com/office/drawing/2014/main" id="{4726F011-C351-4DE0-A53F-41DC8680D912}"/>
              </a:ext>
            </a:extLst>
          </p:cNvPr>
          <p:cNvSpPr>
            <a:spLocks noChangeShapeType="1"/>
          </p:cNvSpPr>
          <p:nvPr/>
        </p:nvSpPr>
        <p:spPr bwMode="auto">
          <a:xfrm>
            <a:off x="6400800" y="1849438"/>
            <a:ext cx="265113"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1" name="Line 13">
            <a:extLst>
              <a:ext uri="{FF2B5EF4-FFF2-40B4-BE49-F238E27FC236}">
                <a16:creationId xmlns:a16="http://schemas.microsoft.com/office/drawing/2014/main" id="{BEBA9CC2-1E3D-4CB1-9417-CD35D256D852}"/>
              </a:ext>
            </a:extLst>
          </p:cNvPr>
          <p:cNvSpPr>
            <a:spLocks noChangeShapeType="1"/>
          </p:cNvSpPr>
          <p:nvPr/>
        </p:nvSpPr>
        <p:spPr bwMode="auto">
          <a:xfrm flipH="1">
            <a:off x="2627313" y="18494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5" name="Line 17">
            <a:extLst>
              <a:ext uri="{FF2B5EF4-FFF2-40B4-BE49-F238E27FC236}">
                <a16:creationId xmlns:a16="http://schemas.microsoft.com/office/drawing/2014/main" id="{2F244EF6-FABF-49C7-9AC0-17DFDAB4E2DD}"/>
              </a:ext>
            </a:extLst>
          </p:cNvPr>
          <p:cNvSpPr>
            <a:spLocks noChangeShapeType="1"/>
          </p:cNvSpPr>
          <p:nvPr/>
        </p:nvSpPr>
        <p:spPr bwMode="auto">
          <a:xfrm flipV="1">
            <a:off x="2627313" y="365315"/>
            <a:ext cx="0" cy="2266759"/>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6" name="Line 18">
            <a:extLst>
              <a:ext uri="{FF2B5EF4-FFF2-40B4-BE49-F238E27FC236}">
                <a16:creationId xmlns:a16="http://schemas.microsoft.com/office/drawing/2014/main" id="{4D2303DF-11CB-49A0-8C17-2B09AC0650A2}"/>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7" name="Text Box 19">
            <a:extLst>
              <a:ext uri="{FF2B5EF4-FFF2-40B4-BE49-F238E27FC236}">
                <a16:creationId xmlns:a16="http://schemas.microsoft.com/office/drawing/2014/main" id="{C9EEF1D2-4232-4AEA-933D-5F5E6BB32377}"/>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19828" name="Group 20">
            <a:extLst>
              <a:ext uri="{FF2B5EF4-FFF2-40B4-BE49-F238E27FC236}">
                <a16:creationId xmlns:a16="http://schemas.microsoft.com/office/drawing/2014/main" id="{00ED4B65-4738-4B8A-9C1A-A10652907B0A}"/>
              </a:ext>
            </a:extLst>
          </p:cNvPr>
          <p:cNvGrpSpPr>
            <a:grpSpLocks/>
          </p:cNvGrpSpPr>
          <p:nvPr/>
        </p:nvGrpSpPr>
        <p:grpSpPr bwMode="auto">
          <a:xfrm>
            <a:off x="1476375" y="4495800"/>
            <a:ext cx="7667625" cy="1020763"/>
            <a:chOff x="930" y="2832"/>
            <a:chExt cx="4830" cy="1052"/>
          </a:xfrm>
        </p:grpSpPr>
        <p:sp>
          <p:nvSpPr>
            <p:cNvPr id="119829" name="Rectangle 21">
              <a:extLst>
                <a:ext uri="{FF2B5EF4-FFF2-40B4-BE49-F238E27FC236}">
                  <a16:creationId xmlns:a16="http://schemas.microsoft.com/office/drawing/2014/main" id="{6CB610CA-B4E5-4793-ADFD-4F51E4E5BC86}"/>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30" name="Rectangle 22">
              <a:extLst>
                <a:ext uri="{FF2B5EF4-FFF2-40B4-BE49-F238E27FC236}">
                  <a16:creationId xmlns:a16="http://schemas.microsoft.com/office/drawing/2014/main" id="{8501D7AB-0070-49BB-8E8C-BFDAD085D5E4}"/>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9850" name="Rectangle 42">
            <a:extLst>
              <a:ext uri="{FF2B5EF4-FFF2-40B4-BE49-F238E27FC236}">
                <a16:creationId xmlns:a16="http://schemas.microsoft.com/office/drawing/2014/main" id="{C8618F45-E87C-4E5F-BBF9-FC5531788CD2}"/>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52" name="Oval 44">
            <a:extLst>
              <a:ext uri="{FF2B5EF4-FFF2-40B4-BE49-F238E27FC236}">
                <a16:creationId xmlns:a16="http://schemas.microsoft.com/office/drawing/2014/main" id="{045368E6-AFB2-471E-82AD-6A83A0C97A6F}"/>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19945" name="Group 137">
            <a:extLst>
              <a:ext uri="{FF2B5EF4-FFF2-40B4-BE49-F238E27FC236}">
                <a16:creationId xmlns:a16="http://schemas.microsoft.com/office/drawing/2014/main" id="{F7B6692F-F0BF-4D41-84FE-B50FE03ABE9B}"/>
              </a:ext>
            </a:extLst>
          </p:cNvPr>
          <p:cNvGrpSpPr>
            <a:grpSpLocks/>
          </p:cNvGrpSpPr>
          <p:nvPr/>
        </p:nvGrpSpPr>
        <p:grpSpPr bwMode="auto">
          <a:xfrm>
            <a:off x="2752725" y="498475"/>
            <a:ext cx="3929063" cy="654050"/>
            <a:chOff x="1734" y="314"/>
            <a:chExt cx="2475" cy="412"/>
          </a:xfrm>
        </p:grpSpPr>
        <p:sp>
          <p:nvSpPr>
            <p:cNvPr id="119929" name="Line 121">
              <a:extLst>
                <a:ext uri="{FF2B5EF4-FFF2-40B4-BE49-F238E27FC236}">
                  <a16:creationId xmlns:a16="http://schemas.microsoft.com/office/drawing/2014/main" id="{BA43DDEA-25AC-4969-A192-2447DDD95DC5}"/>
                </a:ext>
              </a:extLst>
            </p:cNvPr>
            <p:cNvSpPr>
              <a:spLocks noChangeShapeType="1"/>
            </p:cNvSpPr>
            <p:nvPr/>
          </p:nvSpPr>
          <p:spPr bwMode="auto">
            <a:xfrm>
              <a:off x="1734" y="700"/>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0" name="Freeform 122">
              <a:extLst>
                <a:ext uri="{FF2B5EF4-FFF2-40B4-BE49-F238E27FC236}">
                  <a16:creationId xmlns:a16="http://schemas.microsoft.com/office/drawing/2014/main" id="{8B89AB23-503B-48EB-97B7-AA1AC44712D8}"/>
                </a:ext>
              </a:extLst>
            </p:cNvPr>
            <p:cNvSpPr>
              <a:spLocks/>
            </p:cNvSpPr>
            <p:nvPr/>
          </p:nvSpPr>
          <p:spPr bwMode="auto">
            <a:xfrm>
              <a:off x="1913" y="314"/>
              <a:ext cx="241"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1" name="Line 123">
              <a:extLst>
                <a:ext uri="{FF2B5EF4-FFF2-40B4-BE49-F238E27FC236}">
                  <a16:creationId xmlns:a16="http://schemas.microsoft.com/office/drawing/2014/main" id="{06B0F216-5FAE-4801-8767-D4FFF4EB2A5B}"/>
                </a:ext>
              </a:extLst>
            </p:cNvPr>
            <p:cNvSpPr>
              <a:spLocks noChangeShapeType="1"/>
            </p:cNvSpPr>
            <p:nvPr/>
          </p:nvSpPr>
          <p:spPr bwMode="auto">
            <a:xfrm>
              <a:off x="2154" y="700"/>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2" name="Line 124">
              <a:extLst>
                <a:ext uri="{FF2B5EF4-FFF2-40B4-BE49-F238E27FC236}">
                  <a16:creationId xmlns:a16="http://schemas.microsoft.com/office/drawing/2014/main" id="{7DC55ED5-5FFF-4792-8D82-4E44B8E35E1D}"/>
                </a:ext>
              </a:extLst>
            </p:cNvPr>
            <p:cNvSpPr>
              <a:spLocks noChangeShapeType="1"/>
            </p:cNvSpPr>
            <p:nvPr/>
          </p:nvSpPr>
          <p:spPr bwMode="auto">
            <a:xfrm>
              <a:off x="3107" y="700"/>
              <a:ext cx="7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3" name="Line 125">
              <a:extLst>
                <a:ext uri="{FF2B5EF4-FFF2-40B4-BE49-F238E27FC236}">
                  <a16:creationId xmlns:a16="http://schemas.microsoft.com/office/drawing/2014/main" id="{A2391DAE-E070-4555-8B38-2F03B24F0C42}"/>
                </a:ext>
              </a:extLst>
            </p:cNvPr>
            <p:cNvSpPr>
              <a:spLocks noChangeShapeType="1"/>
            </p:cNvSpPr>
            <p:nvPr/>
          </p:nvSpPr>
          <p:spPr bwMode="auto">
            <a:xfrm>
              <a:off x="4059" y="700"/>
              <a:ext cx="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4" name="Freeform 126">
              <a:extLst>
                <a:ext uri="{FF2B5EF4-FFF2-40B4-BE49-F238E27FC236}">
                  <a16:creationId xmlns:a16="http://schemas.microsoft.com/office/drawing/2014/main" id="{4E66A14A-1C43-41F4-9F39-EA58C99ED28F}"/>
                </a:ext>
              </a:extLst>
            </p:cNvPr>
            <p:cNvSpPr>
              <a:spLocks/>
            </p:cNvSpPr>
            <p:nvPr/>
          </p:nvSpPr>
          <p:spPr bwMode="auto">
            <a:xfrm>
              <a:off x="2883" y="315"/>
              <a:ext cx="224"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5" name="Freeform 127">
              <a:extLst>
                <a:ext uri="{FF2B5EF4-FFF2-40B4-BE49-F238E27FC236}">
                  <a16:creationId xmlns:a16="http://schemas.microsoft.com/office/drawing/2014/main" id="{59DC94F8-F7B4-413F-AC56-3F58722B8889}"/>
                </a:ext>
              </a:extLst>
            </p:cNvPr>
            <p:cNvSpPr>
              <a:spLocks/>
            </p:cNvSpPr>
            <p:nvPr/>
          </p:nvSpPr>
          <p:spPr bwMode="auto">
            <a:xfrm>
              <a:off x="3854" y="315"/>
              <a:ext cx="205"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9936" name="Line 128">
            <a:extLst>
              <a:ext uri="{FF2B5EF4-FFF2-40B4-BE49-F238E27FC236}">
                <a16:creationId xmlns:a16="http://schemas.microsoft.com/office/drawing/2014/main" id="{8947DB59-5767-4C39-8D6A-5B39CEB0F3F8}"/>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7" name="Line 129">
            <a:extLst>
              <a:ext uri="{FF2B5EF4-FFF2-40B4-BE49-F238E27FC236}">
                <a16:creationId xmlns:a16="http://schemas.microsoft.com/office/drawing/2014/main" id="{0D7D4C2C-4338-4072-B0AC-1013A7C7CFC4}"/>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8" name="Text Box 130">
            <a:extLst>
              <a:ext uri="{FF2B5EF4-FFF2-40B4-BE49-F238E27FC236}">
                <a16:creationId xmlns:a16="http://schemas.microsoft.com/office/drawing/2014/main" id="{62B79A96-BC7E-4828-AF0A-3A68D2E05CBA}"/>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19939" name="Text Box 131">
            <a:extLst>
              <a:ext uri="{FF2B5EF4-FFF2-40B4-BE49-F238E27FC236}">
                <a16:creationId xmlns:a16="http://schemas.microsoft.com/office/drawing/2014/main" id="{DC6A2B2F-00CA-4FF1-B5F4-2BF6B93FD623}"/>
              </a:ext>
            </a:extLst>
          </p:cNvPr>
          <p:cNvSpPr txBox="1">
            <a:spLocks noChangeArrowheads="1"/>
          </p:cNvSpPr>
          <p:nvPr/>
        </p:nvSpPr>
        <p:spPr bwMode="auto">
          <a:xfrm>
            <a:off x="2235200" y="442913"/>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19940" name="Line 132">
            <a:extLst>
              <a:ext uri="{FF2B5EF4-FFF2-40B4-BE49-F238E27FC236}">
                <a16:creationId xmlns:a16="http://schemas.microsoft.com/office/drawing/2014/main" id="{E5278B18-5773-4362-9F0F-F6169DD012A7}"/>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1" name="Rectangle 133">
            <a:extLst>
              <a:ext uri="{FF2B5EF4-FFF2-40B4-BE49-F238E27FC236}">
                <a16:creationId xmlns:a16="http://schemas.microsoft.com/office/drawing/2014/main" id="{BCB4D233-EC74-4104-8CF3-CE8470A92599}"/>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42" name="Line 134">
            <a:extLst>
              <a:ext uri="{FF2B5EF4-FFF2-40B4-BE49-F238E27FC236}">
                <a16:creationId xmlns:a16="http://schemas.microsoft.com/office/drawing/2014/main" id="{7912638C-2FA7-4135-9FB6-4F8FD821711B}"/>
              </a:ext>
            </a:extLst>
          </p:cNvPr>
          <p:cNvSpPr>
            <a:spLocks noChangeShapeType="1"/>
          </p:cNvSpPr>
          <p:nvPr/>
        </p:nvSpPr>
        <p:spPr bwMode="auto">
          <a:xfrm flipH="1">
            <a:off x="2843213" y="981075"/>
            <a:ext cx="511333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4" name="Text Box 136">
            <a:extLst>
              <a:ext uri="{FF2B5EF4-FFF2-40B4-BE49-F238E27FC236}">
                <a16:creationId xmlns:a16="http://schemas.microsoft.com/office/drawing/2014/main" id="{0AD6AE88-D907-461C-9FCC-2FA530084B5A}"/>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grpSp>
        <p:nvGrpSpPr>
          <p:cNvPr id="119814" name="Group 119813">
            <a:extLst>
              <a:ext uri="{FF2B5EF4-FFF2-40B4-BE49-F238E27FC236}">
                <a16:creationId xmlns:a16="http://schemas.microsoft.com/office/drawing/2014/main" id="{B861C8DA-0885-A7FF-77FF-3DC020382E21}"/>
              </a:ext>
            </a:extLst>
          </p:cNvPr>
          <p:cNvGrpSpPr/>
          <p:nvPr/>
        </p:nvGrpSpPr>
        <p:grpSpPr>
          <a:xfrm>
            <a:off x="-113063" y="-183165"/>
            <a:ext cx="2084738" cy="6599840"/>
            <a:chOff x="2666817" y="-130036"/>
            <a:chExt cx="2084738" cy="6599840"/>
          </a:xfrm>
        </p:grpSpPr>
        <p:sp>
          <p:nvSpPr>
            <p:cNvPr id="119817" name="Freeform 22">
              <a:extLst>
                <a:ext uri="{FF2B5EF4-FFF2-40B4-BE49-F238E27FC236}">
                  <a16:creationId xmlns:a16="http://schemas.microsoft.com/office/drawing/2014/main" id="{81034591-8FE9-5302-B37C-797DC198A99D}"/>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19860" name="Freeform 23">
              <a:extLst>
                <a:ext uri="{FF2B5EF4-FFF2-40B4-BE49-F238E27FC236}">
                  <a16:creationId xmlns:a16="http://schemas.microsoft.com/office/drawing/2014/main" id="{4B33552B-49F4-C80B-6679-5AC0E5A53703}"/>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28" name="Freeform 24">
              <a:extLst>
                <a:ext uri="{FF2B5EF4-FFF2-40B4-BE49-F238E27FC236}">
                  <a16:creationId xmlns:a16="http://schemas.microsoft.com/office/drawing/2014/main" id="{3CE2F5F5-34F7-B85F-9B87-2199AD7E2E62}"/>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6" name="Oval 25">
              <a:extLst>
                <a:ext uri="{FF2B5EF4-FFF2-40B4-BE49-F238E27FC236}">
                  <a16:creationId xmlns:a16="http://schemas.microsoft.com/office/drawing/2014/main" id="{1D9FB88B-3A14-6925-EF43-0B52AE9B07E4}"/>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7" name="Oval 27">
              <a:extLst>
                <a:ext uri="{FF2B5EF4-FFF2-40B4-BE49-F238E27FC236}">
                  <a16:creationId xmlns:a16="http://schemas.microsoft.com/office/drawing/2014/main" id="{51ED4DE2-59FF-CD0F-A3C5-E428EF04CC3E}"/>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8" name="Freeform 28">
              <a:extLst>
                <a:ext uri="{FF2B5EF4-FFF2-40B4-BE49-F238E27FC236}">
                  <a16:creationId xmlns:a16="http://schemas.microsoft.com/office/drawing/2014/main" id="{17067C56-C1B1-2DB7-D899-71D411A7D1CA}"/>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54" name="Group 43">
              <a:extLst>
                <a:ext uri="{FF2B5EF4-FFF2-40B4-BE49-F238E27FC236}">
                  <a16:creationId xmlns:a16="http://schemas.microsoft.com/office/drawing/2014/main" id="{92D4A32C-EDFC-04FB-9370-6FC0DD01198D}"/>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20008" name="Group 44">
                <a:extLst>
                  <a:ext uri="{FF2B5EF4-FFF2-40B4-BE49-F238E27FC236}">
                    <a16:creationId xmlns:a16="http://schemas.microsoft.com/office/drawing/2014/main" id="{24C84505-AEA8-9F5C-76C2-98FF3BD922AC}"/>
                  </a:ext>
                </a:extLst>
              </p:cNvPr>
              <p:cNvGrpSpPr>
                <a:grpSpLocks/>
              </p:cNvGrpSpPr>
              <p:nvPr/>
            </p:nvGrpSpPr>
            <p:grpSpPr bwMode="auto">
              <a:xfrm rot="5931601">
                <a:off x="2141" y="1278"/>
                <a:ext cx="379" cy="145"/>
                <a:chOff x="477" y="3679"/>
                <a:chExt cx="1067" cy="344"/>
              </a:xfrm>
              <a:grpFill/>
            </p:grpSpPr>
            <p:sp>
              <p:nvSpPr>
                <p:cNvPr id="120012" name="Oval 45">
                  <a:extLst>
                    <a:ext uri="{FF2B5EF4-FFF2-40B4-BE49-F238E27FC236}">
                      <a16:creationId xmlns:a16="http://schemas.microsoft.com/office/drawing/2014/main" id="{AFC8CB19-F167-0B60-3730-3F638FEF4E3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3" name="Rectangle 46">
                  <a:extLst>
                    <a:ext uri="{FF2B5EF4-FFF2-40B4-BE49-F238E27FC236}">
                      <a16:creationId xmlns:a16="http://schemas.microsoft.com/office/drawing/2014/main" id="{A473BA00-1723-6315-B8C0-48BC7F62763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9" name="Group 47">
                <a:extLst>
                  <a:ext uri="{FF2B5EF4-FFF2-40B4-BE49-F238E27FC236}">
                    <a16:creationId xmlns:a16="http://schemas.microsoft.com/office/drawing/2014/main" id="{C1B6D7A9-FF55-5015-4083-D7EB100A8619}"/>
                  </a:ext>
                </a:extLst>
              </p:cNvPr>
              <p:cNvGrpSpPr>
                <a:grpSpLocks/>
              </p:cNvGrpSpPr>
              <p:nvPr/>
            </p:nvGrpSpPr>
            <p:grpSpPr bwMode="auto">
              <a:xfrm rot="-4923204">
                <a:off x="1986" y="1264"/>
                <a:ext cx="381" cy="112"/>
                <a:chOff x="477" y="3679"/>
                <a:chExt cx="1067" cy="344"/>
              </a:xfrm>
              <a:grpFill/>
            </p:grpSpPr>
            <p:sp>
              <p:nvSpPr>
                <p:cNvPr id="120010" name="Oval 48">
                  <a:extLst>
                    <a:ext uri="{FF2B5EF4-FFF2-40B4-BE49-F238E27FC236}">
                      <a16:creationId xmlns:a16="http://schemas.microsoft.com/office/drawing/2014/main" id="{8D4B5E62-7F79-E142-4974-3FDE91924B55}"/>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1" name="Rectangle 49">
                  <a:extLst>
                    <a:ext uri="{FF2B5EF4-FFF2-40B4-BE49-F238E27FC236}">
                      <a16:creationId xmlns:a16="http://schemas.microsoft.com/office/drawing/2014/main" id="{4E377AD7-1675-2DC5-3EAC-741DBABFF2BE}"/>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5" name="Group 50">
              <a:extLst>
                <a:ext uri="{FF2B5EF4-FFF2-40B4-BE49-F238E27FC236}">
                  <a16:creationId xmlns:a16="http://schemas.microsoft.com/office/drawing/2014/main" id="{2C8F798D-424F-D48B-BF8A-53B43A851ACE}"/>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20002" name="Group 51">
                <a:extLst>
                  <a:ext uri="{FF2B5EF4-FFF2-40B4-BE49-F238E27FC236}">
                    <a16:creationId xmlns:a16="http://schemas.microsoft.com/office/drawing/2014/main" id="{81ACF7CD-6AF5-4A79-B183-3346A4186DC4}"/>
                  </a:ext>
                </a:extLst>
              </p:cNvPr>
              <p:cNvGrpSpPr>
                <a:grpSpLocks/>
              </p:cNvGrpSpPr>
              <p:nvPr/>
            </p:nvGrpSpPr>
            <p:grpSpPr bwMode="auto">
              <a:xfrm rot="5931601">
                <a:off x="2141" y="1278"/>
                <a:ext cx="379" cy="145"/>
                <a:chOff x="477" y="3679"/>
                <a:chExt cx="1067" cy="344"/>
              </a:xfrm>
              <a:grpFill/>
            </p:grpSpPr>
            <p:sp>
              <p:nvSpPr>
                <p:cNvPr id="120006" name="Oval 52">
                  <a:extLst>
                    <a:ext uri="{FF2B5EF4-FFF2-40B4-BE49-F238E27FC236}">
                      <a16:creationId xmlns:a16="http://schemas.microsoft.com/office/drawing/2014/main" id="{0F7EA54B-FEA1-CB76-6B8A-BF78372DB36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7" name="Rectangle 53">
                  <a:extLst>
                    <a:ext uri="{FF2B5EF4-FFF2-40B4-BE49-F238E27FC236}">
                      <a16:creationId xmlns:a16="http://schemas.microsoft.com/office/drawing/2014/main" id="{C69F6EDA-4AB7-7C34-1FA2-EBCC3490C7A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3" name="Group 54">
                <a:extLst>
                  <a:ext uri="{FF2B5EF4-FFF2-40B4-BE49-F238E27FC236}">
                    <a16:creationId xmlns:a16="http://schemas.microsoft.com/office/drawing/2014/main" id="{0C07C7A2-E428-0275-554C-79B533BE9153}"/>
                  </a:ext>
                </a:extLst>
              </p:cNvPr>
              <p:cNvGrpSpPr>
                <a:grpSpLocks/>
              </p:cNvGrpSpPr>
              <p:nvPr/>
            </p:nvGrpSpPr>
            <p:grpSpPr bwMode="auto">
              <a:xfrm rot="-4923204">
                <a:off x="1986" y="1264"/>
                <a:ext cx="381" cy="112"/>
                <a:chOff x="477" y="3679"/>
                <a:chExt cx="1067" cy="344"/>
              </a:xfrm>
              <a:grpFill/>
            </p:grpSpPr>
            <p:sp>
              <p:nvSpPr>
                <p:cNvPr id="120004" name="Oval 55">
                  <a:extLst>
                    <a:ext uri="{FF2B5EF4-FFF2-40B4-BE49-F238E27FC236}">
                      <a16:creationId xmlns:a16="http://schemas.microsoft.com/office/drawing/2014/main" id="{7CA82265-40DD-4EDB-26C8-06158D976ED0}"/>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5" name="Rectangle 56">
                  <a:extLst>
                    <a:ext uri="{FF2B5EF4-FFF2-40B4-BE49-F238E27FC236}">
                      <a16:creationId xmlns:a16="http://schemas.microsoft.com/office/drawing/2014/main" id="{B3681D4E-A589-9054-2F84-DDEFA0C9626C}"/>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6" name="Group 57">
              <a:extLst>
                <a:ext uri="{FF2B5EF4-FFF2-40B4-BE49-F238E27FC236}">
                  <a16:creationId xmlns:a16="http://schemas.microsoft.com/office/drawing/2014/main" id="{AC91EFFF-FB24-2A63-3F38-FB58938DDF27}"/>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19996" name="Group 58">
                <a:extLst>
                  <a:ext uri="{FF2B5EF4-FFF2-40B4-BE49-F238E27FC236}">
                    <a16:creationId xmlns:a16="http://schemas.microsoft.com/office/drawing/2014/main" id="{2CCE4E2E-CE2E-7FC2-587D-C90D88F2CD88}"/>
                  </a:ext>
                </a:extLst>
              </p:cNvPr>
              <p:cNvGrpSpPr>
                <a:grpSpLocks/>
              </p:cNvGrpSpPr>
              <p:nvPr/>
            </p:nvGrpSpPr>
            <p:grpSpPr bwMode="auto">
              <a:xfrm rot="5931601">
                <a:off x="2141" y="1278"/>
                <a:ext cx="379" cy="145"/>
                <a:chOff x="477" y="3679"/>
                <a:chExt cx="1067" cy="344"/>
              </a:xfrm>
              <a:grpFill/>
            </p:grpSpPr>
            <p:sp>
              <p:nvSpPr>
                <p:cNvPr id="120000" name="Oval 59">
                  <a:extLst>
                    <a:ext uri="{FF2B5EF4-FFF2-40B4-BE49-F238E27FC236}">
                      <a16:creationId xmlns:a16="http://schemas.microsoft.com/office/drawing/2014/main" id="{E7BD6F87-A021-18E4-BFF8-3EB910A5E378}"/>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1" name="Rectangle 60">
                  <a:extLst>
                    <a:ext uri="{FF2B5EF4-FFF2-40B4-BE49-F238E27FC236}">
                      <a16:creationId xmlns:a16="http://schemas.microsoft.com/office/drawing/2014/main" id="{7788BFAB-D098-968C-3D01-C5022EA5165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7" name="Group 61">
                <a:extLst>
                  <a:ext uri="{FF2B5EF4-FFF2-40B4-BE49-F238E27FC236}">
                    <a16:creationId xmlns:a16="http://schemas.microsoft.com/office/drawing/2014/main" id="{0B0CB495-3736-BB70-7B36-8400E845D08A}"/>
                  </a:ext>
                </a:extLst>
              </p:cNvPr>
              <p:cNvGrpSpPr>
                <a:grpSpLocks/>
              </p:cNvGrpSpPr>
              <p:nvPr/>
            </p:nvGrpSpPr>
            <p:grpSpPr bwMode="auto">
              <a:xfrm rot="-4923204">
                <a:off x="1986" y="1264"/>
                <a:ext cx="381" cy="112"/>
                <a:chOff x="477" y="3679"/>
                <a:chExt cx="1067" cy="344"/>
              </a:xfrm>
              <a:grpFill/>
            </p:grpSpPr>
            <p:sp>
              <p:nvSpPr>
                <p:cNvPr id="119998" name="Oval 62">
                  <a:extLst>
                    <a:ext uri="{FF2B5EF4-FFF2-40B4-BE49-F238E27FC236}">
                      <a16:creationId xmlns:a16="http://schemas.microsoft.com/office/drawing/2014/main" id="{F95F4D14-D846-4DEA-7425-8284592FC442}"/>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9" name="Rectangle 63">
                  <a:extLst>
                    <a:ext uri="{FF2B5EF4-FFF2-40B4-BE49-F238E27FC236}">
                      <a16:creationId xmlns:a16="http://schemas.microsoft.com/office/drawing/2014/main" id="{EBC9A15F-0E89-F814-62D0-F72BB5F9C9A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57" name="Line 64">
              <a:extLst>
                <a:ext uri="{FF2B5EF4-FFF2-40B4-BE49-F238E27FC236}">
                  <a16:creationId xmlns:a16="http://schemas.microsoft.com/office/drawing/2014/main" id="{F914932A-5927-3CF6-9D08-5BDEF1475A65}"/>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58" name="Freeform 65">
              <a:extLst>
                <a:ext uri="{FF2B5EF4-FFF2-40B4-BE49-F238E27FC236}">
                  <a16:creationId xmlns:a16="http://schemas.microsoft.com/office/drawing/2014/main" id="{712596A1-E387-5FA3-93EB-BBC0748DC04B}"/>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19959" name="Freeform 66">
              <a:extLst>
                <a:ext uri="{FF2B5EF4-FFF2-40B4-BE49-F238E27FC236}">
                  <a16:creationId xmlns:a16="http://schemas.microsoft.com/office/drawing/2014/main" id="{C821F552-3616-EC91-E8C9-838569D3F190}"/>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60" name="Freeform 67">
              <a:extLst>
                <a:ext uri="{FF2B5EF4-FFF2-40B4-BE49-F238E27FC236}">
                  <a16:creationId xmlns:a16="http://schemas.microsoft.com/office/drawing/2014/main" id="{1292BD4D-48F3-F1D9-B673-2159ED404166}"/>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1" name="Oval 68">
              <a:extLst>
                <a:ext uri="{FF2B5EF4-FFF2-40B4-BE49-F238E27FC236}">
                  <a16:creationId xmlns:a16="http://schemas.microsoft.com/office/drawing/2014/main" id="{FE28DFF4-A6A5-27FF-6958-B5EDB5F78A79}"/>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2" name="Oval 69">
              <a:extLst>
                <a:ext uri="{FF2B5EF4-FFF2-40B4-BE49-F238E27FC236}">
                  <a16:creationId xmlns:a16="http://schemas.microsoft.com/office/drawing/2014/main" id="{48526B95-3379-2F72-C4B2-19DC5850B06C}"/>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3" name="Freeform 70">
              <a:extLst>
                <a:ext uri="{FF2B5EF4-FFF2-40B4-BE49-F238E27FC236}">
                  <a16:creationId xmlns:a16="http://schemas.microsoft.com/office/drawing/2014/main" id="{1B4A489A-BC33-6C70-4B97-CD4894B72947}"/>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4" name="Freeform 71">
              <a:extLst>
                <a:ext uri="{FF2B5EF4-FFF2-40B4-BE49-F238E27FC236}">
                  <a16:creationId xmlns:a16="http://schemas.microsoft.com/office/drawing/2014/main" id="{771B5330-0F59-F81A-B426-4A2E26FFCBAE}"/>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65" name="Group 73">
              <a:extLst>
                <a:ext uri="{FF2B5EF4-FFF2-40B4-BE49-F238E27FC236}">
                  <a16:creationId xmlns:a16="http://schemas.microsoft.com/office/drawing/2014/main" id="{92CB4990-7FFE-CEC8-B25B-BEBD7B82E8BE}"/>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19990" name="Group 74">
                <a:extLst>
                  <a:ext uri="{FF2B5EF4-FFF2-40B4-BE49-F238E27FC236}">
                    <a16:creationId xmlns:a16="http://schemas.microsoft.com/office/drawing/2014/main" id="{7F963A94-68B1-8BA2-0809-B77BF99C4577}"/>
                  </a:ext>
                </a:extLst>
              </p:cNvPr>
              <p:cNvGrpSpPr>
                <a:grpSpLocks/>
              </p:cNvGrpSpPr>
              <p:nvPr/>
            </p:nvGrpSpPr>
            <p:grpSpPr bwMode="auto">
              <a:xfrm rot="5931601">
                <a:off x="2141" y="1278"/>
                <a:ext cx="379" cy="145"/>
                <a:chOff x="477" y="3679"/>
                <a:chExt cx="1067" cy="344"/>
              </a:xfrm>
              <a:grpFill/>
            </p:grpSpPr>
            <p:sp>
              <p:nvSpPr>
                <p:cNvPr id="119994" name="Oval 75">
                  <a:extLst>
                    <a:ext uri="{FF2B5EF4-FFF2-40B4-BE49-F238E27FC236}">
                      <a16:creationId xmlns:a16="http://schemas.microsoft.com/office/drawing/2014/main" id="{2653BF59-7D6E-E12E-3107-ADDECB333697}"/>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5" name="Rectangle 76">
                  <a:extLst>
                    <a:ext uri="{FF2B5EF4-FFF2-40B4-BE49-F238E27FC236}">
                      <a16:creationId xmlns:a16="http://schemas.microsoft.com/office/drawing/2014/main" id="{0BA737B9-8731-0FE9-6A6E-49C250B14093}"/>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1" name="Group 77">
                <a:extLst>
                  <a:ext uri="{FF2B5EF4-FFF2-40B4-BE49-F238E27FC236}">
                    <a16:creationId xmlns:a16="http://schemas.microsoft.com/office/drawing/2014/main" id="{B0903E28-2A79-D978-0224-34456954DC73}"/>
                  </a:ext>
                </a:extLst>
              </p:cNvPr>
              <p:cNvGrpSpPr>
                <a:grpSpLocks/>
              </p:cNvGrpSpPr>
              <p:nvPr/>
            </p:nvGrpSpPr>
            <p:grpSpPr bwMode="auto">
              <a:xfrm rot="-4923204">
                <a:off x="1986" y="1264"/>
                <a:ext cx="381" cy="112"/>
                <a:chOff x="477" y="3679"/>
                <a:chExt cx="1067" cy="344"/>
              </a:xfrm>
              <a:grpFill/>
            </p:grpSpPr>
            <p:sp>
              <p:nvSpPr>
                <p:cNvPr id="119992" name="Oval 78">
                  <a:extLst>
                    <a:ext uri="{FF2B5EF4-FFF2-40B4-BE49-F238E27FC236}">
                      <a16:creationId xmlns:a16="http://schemas.microsoft.com/office/drawing/2014/main" id="{0CF01B3F-EDF9-224C-1737-EF15D0BE116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3" name="Rectangle 79">
                  <a:extLst>
                    <a:ext uri="{FF2B5EF4-FFF2-40B4-BE49-F238E27FC236}">
                      <a16:creationId xmlns:a16="http://schemas.microsoft.com/office/drawing/2014/main" id="{7E49950C-23DD-5C2B-BB94-BB40313C7FD0}"/>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6" name="Group 80">
              <a:extLst>
                <a:ext uri="{FF2B5EF4-FFF2-40B4-BE49-F238E27FC236}">
                  <a16:creationId xmlns:a16="http://schemas.microsoft.com/office/drawing/2014/main" id="{F4C68DC1-F686-0793-1F6B-2A040FFD1098}"/>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19984" name="Group 81">
                <a:extLst>
                  <a:ext uri="{FF2B5EF4-FFF2-40B4-BE49-F238E27FC236}">
                    <a16:creationId xmlns:a16="http://schemas.microsoft.com/office/drawing/2014/main" id="{F4F717B1-F270-66F6-52D8-FA0ACEDC49B6}"/>
                  </a:ext>
                </a:extLst>
              </p:cNvPr>
              <p:cNvGrpSpPr>
                <a:grpSpLocks/>
              </p:cNvGrpSpPr>
              <p:nvPr/>
            </p:nvGrpSpPr>
            <p:grpSpPr bwMode="auto">
              <a:xfrm rot="5931601">
                <a:off x="2141" y="1278"/>
                <a:ext cx="379" cy="145"/>
                <a:chOff x="477" y="3679"/>
                <a:chExt cx="1067" cy="344"/>
              </a:xfrm>
              <a:grpFill/>
            </p:grpSpPr>
            <p:sp>
              <p:nvSpPr>
                <p:cNvPr id="119988" name="Oval 82">
                  <a:extLst>
                    <a:ext uri="{FF2B5EF4-FFF2-40B4-BE49-F238E27FC236}">
                      <a16:creationId xmlns:a16="http://schemas.microsoft.com/office/drawing/2014/main" id="{6AF58DA3-2F04-70E1-02E6-C79B434C428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9" name="Rectangle 83">
                  <a:extLst>
                    <a:ext uri="{FF2B5EF4-FFF2-40B4-BE49-F238E27FC236}">
                      <a16:creationId xmlns:a16="http://schemas.microsoft.com/office/drawing/2014/main" id="{40399205-80F3-53CD-0EC4-66EF8BBEDF1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85" name="Group 84">
                <a:extLst>
                  <a:ext uri="{FF2B5EF4-FFF2-40B4-BE49-F238E27FC236}">
                    <a16:creationId xmlns:a16="http://schemas.microsoft.com/office/drawing/2014/main" id="{8BA1AB66-238C-D995-FA43-1DFD52C8DFB6}"/>
                  </a:ext>
                </a:extLst>
              </p:cNvPr>
              <p:cNvGrpSpPr>
                <a:grpSpLocks/>
              </p:cNvGrpSpPr>
              <p:nvPr/>
            </p:nvGrpSpPr>
            <p:grpSpPr bwMode="auto">
              <a:xfrm rot="-4923204">
                <a:off x="1986" y="1264"/>
                <a:ext cx="381" cy="112"/>
                <a:chOff x="477" y="3679"/>
                <a:chExt cx="1067" cy="344"/>
              </a:xfrm>
              <a:grpFill/>
            </p:grpSpPr>
            <p:sp>
              <p:nvSpPr>
                <p:cNvPr id="119986" name="Oval 85">
                  <a:extLst>
                    <a:ext uri="{FF2B5EF4-FFF2-40B4-BE49-F238E27FC236}">
                      <a16:creationId xmlns:a16="http://schemas.microsoft.com/office/drawing/2014/main" id="{D3C9210B-2EF6-63BC-294D-C3917CADB4F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7" name="Rectangle 86">
                  <a:extLst>
                    <a:ext uri="{FF2B5EF4-FFF2-40B4-BE49-F238E27FC236}">
                      <a16:creationId xmlns:a16="http://schemas.microsoft.com/office/drawing/2014/main" id="{5B28E1B2-B913-89F5-9FB8-44914CEE7FA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7" name="Group 87">
              <a:extLst>
                <a:ext uri="{FF2B5EF4-FFF2-40B4-BE49-F238E27FC236}">
                  <a16:creationId xmlns:a16="http://schemas.microsoft.com/office/drawing/2014/main" id="{6E8DF15D-A73A-E742-6055-E80083B467C4}"/>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19978" name="Group 88">
                <a:extLst>
                  <a:ext uri="{FF2B5EF4-FFF2-40B4-BE49-F238E27FC236}">
                    <a16:creationId xmlns:a16="http://schemas.microsoft.com/office/drawing/2014/main" id="{78F0069D-A403-8B80-0533-9924A912F773}"/>
                  </a:ext>
                </a:extLst>
              </p:cNvPr>
              <p:cNvGrpSpPr>
                <a:grpSpLocks/>
              </p:cNvGrpSpPr>
              <p:nvPr/>
            </p:nvGrpSpPr>
            <p:grpSpPr bwMode="auto">
              <a:xfrm rot="5931601">
                <a:off x="2141" y="1278"/>
                <a:ext cx="379" cy="145"/>
                <a:chOff x="477" y="3679"/>
                <a:chExt cx="1067" cy="344"/>
              </a:xfrm>
              <a:grpFill/>
            </p:grpSpPr>
            <p:sp>
              <p:nvSpPr>
                <p:cNvPr id="119982" name="Oval 89">
                  <a:extLst>
                    <a:ext uri="{FF2B5EF4-FFF2-40B4-BE49-F238E27FC236}">
                      <a16:creationId xmlns:a16="http://schemas.microsoft.com/office/drawing/2014/main" id="{234F829B-8471-1E45-913C-B637C48422AA}"/>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3" name="Rectangle 90">
                  <a:extLst>
                    <a:ext uri="{FF2B5EF4-FFF2-40B4-BE49-F238E27FC236}">
                      <a16:creationId xmlns:a16="http://schemas.microsoft.com/office/drawing/2014/main" id="{39449240-70AB-46BE-4BD4-A3D3A8E3EB74}"/>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9" name="Group 91">
                <a:extLst>
                  <a:ext uri="{FF2B5EF4-FFF2-40B4-BE49-F238E27FC236}">
                    <a16:creationId xmlns:a16="http://schemas.microsoft.com/office/drawing/2014/main" id="{CBB688BF-6115-91EB-41BB-A3D6529D7F74}"/>
                  </a:ext>
                </a:extLst>
              </p:cNvPr>
              <p:cNvGrpSpPr>
                <a:grpSpLocks/>
              </p:cNvGrpSpPr>
              <p:nvPr/>
            </p:nvGrpSpPr>
            <p:grpSpPr bwMode="auto">
              <a:xfrm rot="-4923204">
                <a:off x="1986" y="1264"/>
                <a:ext cx="381" cy="112"/>
                <a:chOff x="477" y="3679"/>
                <a:chExt cx="1067" cy="344"/>
              </a:xfrm>
              <a:grpFill/>
            </p:grpSpPr>
            <p:sp>
              <p:nvSpPr>
                <p:cNvPr id="119980" name="Oval 92">
                  <a:extLst>
                    <a:ext uri="{FF2B5EF4-FFF2-40B4-BE49-F238E27FC236}">
                      <a16:creationId xmlns:a16="http://schemas.microsoft.com/office/drawing/2014/main" id="{18DB366A-2A06-085B-70BD-3E7CBEF403E9}"/>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1" name="Rectangle 93">
                  <a:extLst>
                    <a:ext uri="{FF2B5EF4-FFF2-40B4-BE49-F238E27FC236}">
                      <a16:creationId xmlns:a16="http://schemas.microsoft.com/office/drawing/2014/main" id="{9ABD550F-0765-235D-C604-495C8906D97D}"/>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8" name="Group 94">
              <a:extLst>
                <a:ext uri="{FF2B5EF4-FFF2-40B4-BE49-F238E27FC236}">
                  <a16:creationId xmlns:a16="http://schemas.microsoft.com/office/drawing/2014/main" id="{2561FBE7-2E68-2256-AE19-D1BAB29CA479}"/>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19972" name="Group 95">
                <a:extLst>
                  <a:ext uri="{FF2B5EF4-FFF2-40B4-BE49-F238E27FC236}">
                    <a16:creationId xmlns:a16="http://schemas.microsoft.com/office/drawing/2014/main" id="{33F2F02F-ADB9-82BD-0C6C-8CB2C48FAD94}"/>
                  </a:ext>
                </a:extLst>
              </p:cNvPr>
              <p:cNvGrpSpPr>
                <a:grpSpLocks/>
              </p:cNvGrpSpPr>
              <p:nvPr/>
            </p:nvGrpSpPr>
            <p:grpSpPr bwMode="auto">
              <a:xfrm rot="5931601">
                <a:off x="2141" y="1278"/>
                <a:ext cx="379" cy="145"/>
                <a:chOff x="477" y="3679"/>
                <a:chExt cx="1067" cy="344"/>
              </a:xfrm>
              <a:grpFill/>
            </p:grpSpPr>
            <p:sp>
              <p:nvSpPr>
                <p:cNvPr id="119976" name="Oval 96">
                  <a:extLst>
                    <a:ext uri="{FF2B5EF4-FFF2-40B4-BE49-F238E27FC236}">
                      <a16:creationId xmlns:a16="http://schemas.microsoft.com/office/drawing/2014/main" id="{6DC0DA39-F125-6468-86CB-21C904F0D54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7" name="Rectangle 97">
                  <a:extLst>
                    <a:ext uri="{FF2B5EF4-FFF2-40B4-BE49-F238E27FC236}">
                      <a16:creationId xmlns:a16="http://schemas.microsoft.com/office/drawing/2014/main" id="{EA3D91DD-F49A-3D4E-39C4-B14A24C1FEB1}"/>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3" name="Group 98">
                <a:extLst>
                  <a:ext uri="{FF2B5EF4-FFF2-40B4-BE49-F238E27FC236}">
                    <a16:creationId xmlns:a16="http://schemas.microsoft.com/office/drawing/2014/main" id="{A9C092DE-724F-C621-6EE8-B6A669DA52D3}"/>
                  </a:ext>
                </a:extLst>
              </p:cNvPr>
              <p:cNvGrpSpPr>
                <a:grpSpLocks/>
              </p:cNvGrpSpPr>
              <p:nvPr/>
            </p:nvGrpSpPr>
            <p:grpSpPr bwMode="auto">
              <a:xfrm rot="-4923204">
                <a:off x="1986" y="1264"/>
                <a:ext cx="381" cy="112"/>
                <a:chOff x="477" y="3679"/>
                <a:chExt cx="1067" cy="344"/>
              </a:xfrm>
              <a:grpFill/>
            </p:grpSpPr>
            <p:sp>
              <p:nvSpPr>
                <p:cNvPr id="119974" name="Oval 99">
                  <a:extLst>
                    <a:ext uri="{FF2B5EF4-FFF2-40B4-BE49-F238E27FC236}">
                      <a16:creationId xmlns:a16="http://schemas.microsoft.com/office/drawing/2014/main" id="{52DF3B47-7354-1097-78AC-DB917EFA7DC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5" name="Rectangle 100">
                  <a:extLst>
                    <a:ext uri="{FF2B5EF4-FFF2-40B4-BE49-F238E27FC236}">
                      <a16:creationId xmlns:a16="http://schemas.microsoft.com/office/drawing/2014/main" id="{EAD4585A-F480-FB32-AE7C-0A2D938DBD2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69" name="Line 101">
              <a:extLst>
                <a:ext uri="{FF2B5EF4-FFF2-40B4-BE49-F238E27FC236}">
                  <a16:creationId xmlns:a16="http://schemas.microsoft.com/office/drawing/2014/main" id="{5C274D8B-3072-FB34-7705-C8A3474027B4}"/>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0" name="Freeform 102">
              <a:extLst>
                <a:ext uri="{FF2B5EF4-FFF2-40B4-BE49-F238E27FC236}">
                  <a16:creationId xmlns:a16="http://schemas.microsoft.com/office/drawing/2014/main" id="{6088F758-5ECC-13F3-E8D5-A88ED9E55AC7}"/>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71" name="Freeform 66">
              <a:extLst>
                <a:ext uri="{FF2B5EF4-FFF2-40B4-BE49-F238E27FC236}">
                  <a16:creationId xmlns:a16="http://schemas.microsoft.com/office/drawing/2014/main" id="{4B285E0D-3864-BAAE-198D-A3D5772800AF}"/>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20014" name="AutoShape 47">
            <a:extLst>
              <a:ext uri="{FF2B5EF4-FFF2-40B4-BE49-F238E27FC236}">
                <a16:creationId xmlns:a16="http://schemas.microsoft.com/office/drawing/2014/main" id="{FDBAF1B7-B197-8466-1F36-39B3CAD8D4D5}"/>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5" name="Freeform: Shape 120014">
            <a:extLst>
              <a:ext uri="{FF2B5EF4-FFF2-40B4-BE49-F238E27FC236}">
                <a16:creationId xmlns:a16="http://schemas.microsoft.com/office/drawing/2014/main" id="{10047F75-4ADA-8F87-212D-E49C6741D6C5}"/>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6" name="Freeform: Shape 120015">
            <a:extLst>
              <a:ext uri="{FF2B5EF4-FFF2-40B4-BE49-F238E27FC236}">
                <a16:creationId xmlns:a16="http://schemas.microsoft.com/office/drawing/2014/main" id="{38BA00A2-9584-B92D-C44D-A0F94C0C53C3}"/>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7" name="Freeform: Shape 120016">
            <a:extLst>
              <a:ext uri="{FF2B5EF4-FFF2-40B4-BE49-F238E27FC236}">
                <a16:creationId xmlns:a16="http://schemas.microsoft.com/office/drawing/2014/main" id="{76795963-9825-B3A5-5FD6-28EB4835FFD7}"/>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8" name="TextBox 120017">
            <a:extLst>
              <a:ext uri="{FF2B5EF4-FFF2-40B4-BE49-F238E27FC236}">
                <a16:creationId xmlns:a16="http://schemas.microsoft.com/office/drawing/2014/main" id="{C96A2814-3DDE-0010-0A1A-ECF6EAE831D1}"/>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20019" name="TextBox 120018">
            <a:extLst>
              <a:ext uri="{FF2B5EF4-FFF2-40B4-BE49-F238E27FC236}">
                <a16:creationId xmlns:a16="http://schemas.microsoft.com/office/drawing/2014/main" id="{E1912132-DFFC-E60B-92C9-68A654F3446C}"/>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20020" name="Freeform: Shape 120019">
            <a:extLst>
              <a:ext uri="{FF2B5EF4-FFF2-40B4-BE49-F238E27FC236}">
                <a16:creationId xmlns:a16="http://schemas.microsoft.com/office/drawing/2014/main" id="{C12403CF-B568-115A-26D1-DD064B8B0E48}"/>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6">
                  <a:lumMod val="60000"/>
                  <a:lumOff val="40000"/>
                  <a:alpha val="35000"/>
                </a:schemeClr>
              </a:gs>
              <a:gs pos="0">
                <a:schemeClr val="accent6">
                  <a:alpha val="73000"/>
                </a:schemeClr>
              </a:gs>
              <a:gs pos="100000">
                <a:schemeClr val="accent6">
                  <a:lumMod val="20000"/>
                  <a:lumOff val="80000"/>
                  <a:alpha val="27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0021" name="Rectangle: Rounded Corners 120020">
            <a:extLst>
              <a:ext uri="{FF2B5EF4-FFF2-40B4-BE49-F238E27FC236}">
                <a16:creationId xmlns:a16="http://schemas.microsoft.com/office/drawing/2014/main" id="{9D3E77FB-8E44-91DF-9908-E103105AE290}"/>
              </a:ext>
            </a:extLst>
          </p:cNvPr>
          <p:cNvSpPr/>
          <p:nvPr/>
        </p:nvSpPr>
        <p:spPr>
          <a:xfrm>
            <a:off x="4141639"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22" name="Rectangle: Rounded Corners 120021">
            <a:extLst>
              <a:ext uri="{FF2B5EF4-FFF2-40B4-BE49-F238E27FC236}">
                <a16:creationId xmlns:a16="http://schemas.microsoft.com/office/drawing/2014/main" id="{5C09FB35-A30E-917C-7855-00F97510574A}"/>
              </a:ext>
            </a:extLst>
          </p:cNvPr>
          <p:cNvSpPr/>
          <p:nvPr/>
        </p:nvSpPr>
        <p:spPr>
          <a:xfrm>
            <a:off x="5330191"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9851" name="Oval 43">
            <a:extLst>
              <a:ext uri="{FF2B5EF4-FFF2-40B4-BE49-F238E27FC236}">
                <a16:creationId xmlns:a16="http://schemas.microsoft.com/office/drawing/2014/main" id="{AACC0440-9C83-45BF-B4D2-CA1939A02B8F}"/>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3" name="Rectangle 14">
            <a:extLst>
              <a:ext uri="{FF2B5EF4-FFF2-40B4-BE49-F238E27FC236}">
                <a16:creationId xmlns:a16="http://schemas.microsoft.com/office/drawing/2014/main" id="{730AD2D1-2607-2F9E-5ED8-A3758E2C8A0F}"/>
              </a:ext>
            </a:extLst>
          </p:cNvPr>
          <p:cNvSpPr>
            <a:spLocks noChangeArrowheads="1"/>
          </p:cNvSpPr>
          <p:nvPr/>
        </p:nvSpPr>
        <p:spPr bwMode="auto">
          <a:xfrm>
            <a:off x="2643188" y="126841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5" name="AutoShape 117">
            <a:extLst>
              <a:ext uri="{FF2B5EF4-FFF2-40B4-BE49-F238E27FC236}">
                <a16:creationId xmlns:a16="http://schemas.microsoft.com/office/drawing/2014/main" id="{91EB3600-9DCD-484D-B3A5-E9D4FEA7FA2B}"/>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6" name="AutoShape 118">
            <a:extLst>
              <a:ext uri="{FF2B5EF4-FFF2-40B4-BE49-F238E27FC236}">
                <a16:creationId xmlns:a16="http://schemas.microsoft.com/office/drawing/2014/main" id="{9DAA18C5-3588-49F1-883D-B815FE65F41A}"/>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7" name="AutoShape 119">
            <a:extLst>
              <a:ext uri="{FF2B5EF4-FFF2-40B4-BE49-F238E27FC236}">
                <a16:creationId xmlns:a16="http://schemas.microsoft.com/office/drawing/2014/main" id="{39EF192F-DA5C-4A3C-9A4E-7DA6342BE354}"/>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4" name="Text Box 184">
            <a:extLst>
              <a:ext uri="{FF2B5EF4-FFF2-40B4-BE49-F238E27FC236}">
                <a16:creationId xmlns:a16="http://schemas.microsoft.com/office/drawing/2014/main" id="{838AE3B3-B505-282A-A7E8-2C672A005D15}"/>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19943" name="Text Box 135">
            <a:extLst>
              <a:ext uri="{FF2B5EF4-FFF2-40B4-BE49-F238E27FC236}">
                <a16:creationId xmlns:a16="http://schemas.microsoft.com/office/drawing/2014/main" id="{383B2B4C-0B6F-4CB4-BA9B-24579E4350D1}"/>
              </a:ext>
            </a:extLst>
          </p:cNvPr>
          <p:cNvSpPr txBox="1">
            <a:spLocks noChangeArrowheads="1"/>
          </p:cNvSpPr>
          <p:nvPr/>
        </p:nvSpPr>
        <p:spPr bwMode="auto">
          <a:xfrm>
            <a:off x="0" y="0"/>
            <a:ext cx="6216650" cy="366713"/>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RECRUITMENT OF ADDITIONAL MUs</a:t>
            </a:r>
          </a:p>
        </p:txBody>
      </p:sp>
      <p:sp>
        <p:nvSpPr>
          <p:cNvPr id="119861" name="Freeform 53">
            <a:extLst>
              <a:ext uri="{FF2B5EF4-FFF2-40B4-BE49-F238E27FC236}">
                <a16:creationId xmlns:a16="http://schemas.microsoft.com/office/drawing/2014/main" id="{1A1F4EDD-D414-4FC3-8C45-E90A25EE9F28}"/>
              </a:ext>
            </a:extLst>
          </p:cNvPr>
          <p:cNvSpPr>
            <a:spLocks/>
          </p:cNvSpPr>
          <p:nvPr/>
        </p:nvSpPr>
        <p:spPr bwMode="auto">
          <a:xfrm>
            <a:off x="1679575" y="5600700"/>
            <a:ext cx="576263" cy="349250"/>
          </a:xfrm>
          <a:custGeom>
            <a:avLst/>
            <a:gdLst>
              <a:gd name="T0" fmla="*/ 0 w 363"/>
              <a:gd name="T1" fmla="*/ 194 h 220"/>
              <a:gd name="T2" fmla="*/ 92 w 363"/>
              <a:gd name="T3" fmla="*/ 72 h 220"/>
              <a:gd name="T4" fmla="*/ 185 w 363"/>
              <a:gd name="T5" fmla="*/ 28 h 220"/>
              <a:gd name="T6" fmla="*/ 259 w 363"/>
              <a:gd name="T7" fmla="*/ 28 h 220"/>
              <a:gd name="T8" fmla="*/ 348 w 363"/>
              <a:gd name="T9" fmla="*/ 194 h 220"/>
              <a:gd name="T10" fmla="*/ 348 w 363"/>
              <a:gd name="T11" fmla="*/ 186 h 220"/>
            </a:gdLst>
            <a:ahLst/>
            <a:cxnLst>
              <a:cxn ang="0">
                <a:pos x="T0" y="T1"/>
              </a:cxn>
              <a:cxn ang="0">
                <a:pos x="T2" y="T3"/>
              </a:cxn>
              <a:cxn ang="0">
                <a:pos x="T4" y="T5"/>
              </a:cxn>
              <a:cxn ang="0">
                <a:pos x="T6" y="T7"/>
              </a:cxn>
              <a:cxn ang="0">
                <a:pos x="T8" y="T9"/>
              </a:cxn>
              <a:cxn ang="0">
                <a:pos x="T10" y="T11"/>
              </a:cxn>
            </a:cxnLst>
            <a:rect l="0" t="0" r="r" b="b"/>
            <a:pathLst>
              <a:path w="363" h="220">
                <a:moveTo>
                  <a:pt x="0" y="194"/>
                </a:moveTo>
                <a:cubicBezTo>
                  <a:pt x="15" y="174"/>
                  <a:pt x="61" y="100"/>
                  <a:pt x="92" y="72"/>
                </a:cubicBezTo>
                <a:cubicBezTo>
                  <a:pt x="123" y="44"/>
                  <a:pt x="157" y="35"/>
                  <a:pt x="185" y="28"/>
                </a:cubicBezTo>
                <a:cubicBezTo>
                  <a:pt x="213" y="21"/>
                  <a:pt x="232" y="0"/>
                  <a:pt x="259" y="28"/>
                </a:cubicBezTo>
                <a:cubicBezTo>
                  <a:pt x="286" y="56"/>
                  <a:pt x="333" y="168"/>
                  <a:pt x="348" y="194"/>
                </a:cubicBezTo>
                <a:cubicBezTo>
                  <a:pt x="363" y="220"/>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2" name="Freeform 54">
            <a:extLst>
              <a:ext uri="{FF2B5EF4-FFF2-40B4-BE49-F238E27FC236}">
                <a16:creationId xmlns:a16="http://schemas.microsoft.com/office/drawing/2014/main" id="{D54FB2E2-91C8-4631-9433-F97FADD3EC46}"/>
              </a:ext>
            </a:extLst>
          </p:cNvPr>
          <p:cNvSpPr>
            <a:spLocks/>
          </p:cNvSpPr>
          <p:nvPr/>
        </p:nvSpPr>
        <p:spPr bwMode="auto">
          <a:xfrm>
            <a:off x="1677988" y="5586413"/>
            <a:ext cx="573087" cy="357187"/>
          </a:xfrm>
          <a:custGeom>
            <a:avLst/>
            <a:gdLst>
              <a:gd name="T0" fmla="*/ 0 w 361"/>
              <a:gd name="T1" fmla="*/ 198 h 225"/>
              <a:gd name="T2" fmla="*/ 92 w 361"/>
              <a:gd name="T3" fmla="*/ 76 h 225"/>
              <a:gd name="T4" fmla="*/ 177 w 361"/>
              <a:gd name="T5" fmla="*/ 28 h 225"/>
              <a:gd name="T6" fmla="*/ 269 w 361"/>
              <a:gd name="T7" fmla="*/ 28 h 225"/>
              <a:gd name="T8" fmla="*/ 348 w 361"/>
              <a:gd name="T9" fmla="*/ 198 h 225"/>
              <a:gd name="T10" fmla="*/ 348 w 361"/>
              <a:gd name="T11" fmla="*/ 190 h 225"/>
            </a:gdLst>
            <a:ahLst/>
            <a:cxnLst>
              <a:cxn ang="0">
                <a:pos x="T0" y="T1"/>
              </a:cxn>
              <a:cxn ang="0">
                <a:pos x="T2" y="T3"/>
              </a:cxn>
              <a:cxn ang="0">
                <a:pos x="T4" y="T5"/>
              </a:cxn>
              <a:cxn ang="0">
                <a:pos x="T6" y="T7"/>
              </a:cxn>
              <a:cxn ang="0">
                <a:pos x="T8" y="T9"/>
              </a:cxn>
              <a:cxn ang="0">
                <a:pos x="T10" y="T11"/>
              </a:cxn>
            </a:cxnLst>
            <a:rect l="0" t="0" r="r" b="b"/>
            <a:pathLst>
              <a:path w="361" h="225">
                <a:moveTo>
                  <a:pt x="0" y="198"/>
                </a:moveTo>
                <a:cubicBezTo>
                  <a:pt x="15" y="178"/>
                  <a:pt x="63" y="104"/>
                  <a:pt x="92" y="76"/>
                </a:cubicBezTo>
                <a:cubicBezTo>
                  <a:pt x="121" y="48"/>
                  <a:pt x="148" y="36"/>
                  <a:pt x="177" y="28"/>
                </a:cubicBezTo>
                <a:cubicBezTo>
                  <a:pt x="206" y="20"/>
                  <a:pt x="241" y="0"/>
                  <a:pt x="269" y="28"/>
                </a:cubicBezTo>
                <a:cubicBezTo>
                  <a:pt x="297" y="56"/>
                  <a:pt x="335" y="171"/>
                  <a:pt x="348" y="198"/>
                </a:cubicBezTo>
                <a:cubicBezTo>
                  <a:pt x="361" y="225"/>
                  <a:pt x="348" y="192"/>
                  <a:pt x="348" y="19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3" name="Freeform 55">
            <a:extLst>
              <a:ext uri="{FF2B5EF4-FFF2-40B4-BE49-F238E27FC236}">
                <a16:creationId xmlns:a16="http://schemas.microsoft.com/office/drawing/2014/main" id="{EE4FD4DC-80DA-4C43-8B2E-43844350520D}"/>
              </a:ext>
            </a:extLst>
          </p:cNvPr>
          <p:cNvSpPr>
            <a:spLocks/>
          </p:cNvSpPr>
          <p:nvPr/>
        </p:nvSpPr>
        <p:spPr bwMode="auto">
          <a:xfrm>
            <a:off x="1677988" y="5592763"/>
            <a:ext cx="571500" cy="346075"/>
          </a:xfrm>
          <a:custGeom>
            <a:avLst/>
            <a:gdLst>
              <a:gd name="T0" fmla="*/ 0 w 360"/>
              <a:gd name="T1" fmla="*/ 194 h 218"/>
              <a:gd name="T2" fmla="*/ 92 w 360"/>
              <a:gd name="T3" fmla="*/ 72 h 218"/>
              <a:gd name="T4" fmla="*/ 168 w 360"/>
              <a:gd name="T5" fmla="*/ 5 h 218"/>
              <a:gd name="T6" fmla="*/ 278 w 360"/>
              <a:gd name="T7" fmla="*/ 42 h 218"/>
              <a:gd name="T8" fmla="*/ 348 w 360"/>
              <a:gd name="T9" fmla="*/ 194 h 218"/>
              <a:gd name="T10" fmla="*/ 348 w 360"/>
              <a:gd name="T11" fmla="*/ 186 h 218"/>
            </a:gdLst>
            <a:ahLst/>
            <a:cxnLst>
              <a:cxn ang="0">
                <a:pos x="T0" y="T1"/>
              </a:cxn>
              <a:cxn ang="0">
                <a:pos x="T2" y="T3"/>
              </a:cxn>
              <a:cxn ang="0">
                <a:pos x="T4" y="T5"/>
              </a:cxn>
              <a:cxn ang="0">
                <a:pos x="T6" y="T7"/>
              </a:cxn>
              <a:cxn ang="0">
                <a:pos x="T8" y="T9"/>
              </a:cxn>
              <a:cxn ang="0">
                <a:pos x="T10" y="T11"/>
              </a:cxn>
            </a:cxnLst>
            <a:rect l="0" t="0" r="r" b="b"/>
            <a:pathLst>
              <a:path w="360" h="218">
                <a:moveTo>
                  <a:pt x="0" y="194"/>
                </a:moveTo>
                <a:cubicBezTo>
                  <a:pt x="15" y="174"/>
                  <a:pt x="64" y="104"/>
                  <a:pt x="92" y="72"/>
                </a:cubicBezTo>
                <a:cubicBezTo>
                  <a:pt x="120" y="40"/>
                  <a:pt x="137" y="10"/>
                  <a:pt x="168" y="5"/>
                </a:cubicBezTo>
                <a:cubicBezTo>
                  <a:pt x="199" y="0"/>
                  <a:pt x="248" y="11"/>
                  <a:pt x="278" y="42"/>
                </a:cubicBezTo>
                <a:cubicBezTo>
                  <a:pt x="308" y="73"/>
                  <a:pt x="336" y="170"/>
                  <a:pt x="348" y="194"/>
                </a:cubicBezTo>
                <a:cubicBezTo>
                  <a:pt x="360" y="218"/>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354077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19925"/>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19861"/>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19861"/>
                                        </p:tgtEl>
                                        <p:attrNameLst>
                                          <p:attrName>ppt_x</p:attrName>
                                          <p:attrName>ppt_y</p:attrName>
                                        </p:attrNameLst>
                                      </p:cBhvr>
                                      <p:rCtr x="41059" y="46"/>
                                    </p:animMotion>
                                  </p:childTnLst>
                                </p:cTn>
                              </p:par>
                              <p:par>
                                <p:cTn id="11" presetID="63" presetClass="path" presetSubtype="0" fill="hold" nodeType="withEffect">
                                  <p:stCondLst>
                                    <p:cond delay="2000"/>
                                  </p:stCondLst>
                                  <p:childTnLst>
                                    <p:animMotion origin="layout" path="M -1.38889E-6 4.04624E-7 L 0.42952 0.00208 " pathEditMode="relative" rAng="0" ptsTypes="AA">
                                      <p:cBhvr>
                                        <p:cTn id="12" dur="5200" fill="hold"/>
                                        <p:tgtEl>
                                          <p:spTgt spid="120023"/>
                                        </p:tgtEl>
                                        <p:attrNameLst>
                                          <p:attrName>ppt_x</p:attrName>
                                          <p:attrName>ppt_y</p:attrName>
                                        </p:attrNameLst>
                                      </p:cBhvr>
                                      <p:rCtr x="21476" y="92"/>
                                    </p:animMotion>
                                  </p:childTnLst>
                                </p:cTn>
                              </p:par>
                              <p:par>
                                <p:cTn id="13"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2000" fill="hold"/>
                                        <p:tgtEl>
                                          <p:spTgt spid="119926"/>
                                        </p:tgtEl>
                                        <p:attrNameLst>
                                          <p:attrName>ppt_x</p:attrName>
                                          <p:attrName>ppt_y</p:attrName>
                                        </p:attrNameLst>
                                      </p:cBhvr>
                                      <p:rCtr x="4514" y="34838"/>
                                    </p:animMotion>
                                  </p:childTnLst>
                                </p:cTn>
                              </p:par>
                              <p:par>
                                <p:cTn id="15" presetID="1" presetClass="entr" presetSubtype="0" fill="hold" nodeType="withEffect">
                                  <p:stCondLst>
                                    <p:cond delay="4100"/>
                                  </p:stCondLst>
                                  <p:childTnLst>
                                    <p:set>
                                      <p:cBhvr>
                                        <p:cTn id="16" dur="1" fill="hold">
                                          <p:stCondLst>
                                            <p:cond delay="0"/>
                                          </p:stCondLst>
                                        </p:cTn>
                                        <p:tgtEl>
                                          <p:spTgt spid="119862"/>
                                        </p:tgtEl>
                                        <p:attrNameLst>
                                          <p:attrName>style.visibility</p:attrName>
                                        </p:attrNameLst>
                                      </p:cBhvr>
                                      <p:to>
                                        <p:strVal val="visible"/>
                                      </p:to>
                                    </p:set>
                                  </p:childTnLst>
                                </p:cTn>
                              </p:par>
                              <p:par>
                                <p:cTn id="17" presetID="63" presetClass="path" presetSubtype="0" accel="50000" decel="50000" fill="hold" nodeType="withEffect">
                                  <p:stCondLst>
                                    <p:cond delay="4100"/>
                                  </p:stCondLst>
                                  <p:childTnLst>
                                    <p:animMotion origin="layout" path="M 3.88889E-6 2.96296E-6 L 0.82118 0.00115 " pathEditMode="relative" rAng="0" ptsTypes="AA">
                                      <p:cBhvr>
                                        <p:cTn id="18" dur="2000" fill="hold"/>
                                        <p:tgtEl>
                                          <p:spTgt spid="119862"/>
                                        </p:tgtEl>
                                        <p:attrNameLst>
                                          <p:attrName>ppt_x</p:attrName>
                                          <p:attrName>ppt_y</p:attrName>
                                        </p:attrNameLst>
                                      </p:cBhvr>
                                      <p:rCtr x="41059" y="46"/>
                                    </p:animMotion>
                                  </p:childTnLst>
                                </p:cTn>
                              </p:par>
                              <p:par>
                                <p:cTn id="19"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19927"/>
                                        </p:tgtEl>
                                        <p:attrNameLst>
                                          <p:attrName>ppt_x</p:attrName>
                                          <p:attrName>ppt_y</p:attrName>
                                        </p:attrNameLst>
                                      </p:cBhvr>
                                      <p:rCtr x="4514" y="34838"/>
                                    </p:animMotion>
                                  </p:childTnLst>
                                </p:cTn>
                              </p:par>
                              <p:par>
                                <p:cTn id="21" presetID="1" presetClass="entr" presetSubtype="0" fill="hold" nodeType="withEffect">
                                  <p:stCondLst>
                                    <p:cond delay="6100"/>
                                  </p:stCondLst>
                                  <p:childTnLst>
                                    <p:set>
                                      <p:cBhvr>
                                        <p:cTn id="22" dur="1" fill="hold">
                                          <p:stCondLst>
                                            <p:cond delay="0"/>
                                          </p:stCondLst>
                                        </p:cTn>
                                        <p:tgtEl>
                                          <p:spTgt spid="119863"/>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3.88889E-6 2.96296E-6 L 0.82118 0.00115 " pathEditMode="relative" rAng="0" ptsTypes="AA">
                                      <p:cBhvr>
                                        <p:cTn id="24" dur="2000" fill="hold"/>
                                        <p:tgtEl>
                                          <p:spTgt spid="119863"/>
                                        </p:tgtEl>
                                        <p:attrNameLst>
                                          <p:attrName>ppt_x</p:attrName>
                                          <p:attrName>ppt_y</p:attrName>
                                        </p:attrNameLst>
                                      </p:cBhvr>
                                      <p:rCtr x="41059" y="4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993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99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99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993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99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00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99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99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99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38" grpId="0"/>
      <p:bldP spid="119939" grpId="0"/>
      <p:bldP spid="119944" grpId="0"/>
      <p:bldP spid="1200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72" name="Picture 16" descr="bic">
            <a:extLst>
              <a:ext uri="{FF2B5EF4-FFF2-40B4-BE49-F238E27FC236}">
                <a16:creationId xmlns:a16="http://schemas.microsoft.com/office/drawing/2014/main" id="{B4F67E08-0E13-40F8-B2A2-E0C067723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1889" name="Rectangle 33">
            <a:extLst>
              <a:ext uri="{FF2B5EF4-FFF2-40B4-BE49-F238E27FC236}">
                <a16:creationId xmlns:a16="http://schemas.microsoft.com/office/drawing/2014/main" id="{6D3C7258-D106-417F-8D79-F5BD2000E04F}"/>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10" name="Rectangle 54">
            <a:extLst>
              <a:ext uri="{FF2B5EF4-FFF2-40B4-BE49-F238E27FC236}">
                <a16:creationId xmlns:a16="http://schemas.microsoft.com/office/drawing/2014/main" id="{1CADC878-DC02-44AC-BD85-6B063655F3CA}"/>
              </a:ext>
            </a:extLst>
          </p:cNvPr>
          <p:cNvSpPr>
            <a:spLocks noChangeArrowheads="1"/>
          </p:cNvSpPr>
          <p:nvPr/>
        </p:nvSpPr>
        <p:spPr bwMode="auto">
          <a:xfrm>
            <a:off x="1588" y="6302375"/>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73" name="Line 17">
            <a:extLst>
              <a:ext uri="{FF2B5EF4-FFF2-40B4-BE49-F238E27FC236}">
                <a16:creationId xmlns:a16="http://schemas.microsoft.com/office/drawing/2014/main" id="{59E99CF1-642C-494B-9C19-9174888CEDD1}"/>
              </a:ext>
            </a:extLst>
          </p:cNvPr>
          <p:cNvSpPr>
            <a:spLocks noChangeShapeType="1"/>
          </p:cNvSpPr>
          <p:nvPr/>
        </p:nvSpPr>
        <p:spPr bwMode="auto">
          <a:xfrm flipV="1">
            <a:off x="2627313" y="377030"/>
            <a:ext cx="0" cy="2255044"/>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874" name="Line 18">
            <a:extLst>
              <a:ext uri="{FF2B5EF4-FFF2-40B4-BE49-F238E27FC236}">
                <a16:creationId xmlns:a16="http://schemas.microsoft.com/office/drawing/2014/main" id="{775CA6ED-C85B-40C4-B03C-6200C974FC4A}"/>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875" name="Text Box 19">
            <a:extLst>
              <a:ext uri="{FF2B5EF4-FFF2-40B4-BE49-F238E27FC236}">
                <a16:creationId xmlns:a16="http://schemas.microsoft.com/office/drawing/2014/main" id="{24A84972-F182-4E34-B8B8-B949AFA9E3AF}"/>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21876" name="Group 20">
            <a:extLst>
              <a:ext uri="{FF2B5EF4-FFF2-40B4-BE49-F238E27FC236}">
                <a16:creationId xmlns:a16="http://schemas.microsoft.com/office/drawing/2014/main" id="{1A23C28D-ED1E-40C6-8264-FBC18D1A9D22}"/>
              </a:ext>
            </a:extLst>
          </p:cNvPr>
          <p:cNvGrpSpPr>
            <a:grpSpLocks/>
          </p:cNvGrpSpPr>
          <p:nvPr/>
        </p:nvGrpSpPr>
        <p:grpSpPr bwMode="auto">
          <a:xfrm>
            <a:off x="1476375" y="4495800"/>
            <a:ext cx="7667625" cy="1020763"/>
            <a:chOff x="930" y="2832"/>
            <a:chExt cx="4830" cy="1052"/>
          </a:xfrm>
        </p:grpSpPr>
        <p:sp>
          <p:nvSpPr>
            <p:cNvPr id="121877" name="Rectangle 21">
              <a:extLst>
                <a:ext uri="{FF2B5EF4-FFF2-40B4-BE49-F238E27FC236}">
                  <a16:creationId xmlns:a16="http://schemas.microsoft.com/office/drawing/2014/main" id="{3F35F15E-C611-4C7B-8018-D66BA0CFE2AE}"/>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78" name="Rectangle 22">
              <a:extLst>
                <a:ext uri="{FF2B5EF4-FFF2-40B4-BE49-F238E27FC236}">
                  <a16:creationId xmlns:a16="http://schemas.microsoft.com/office/drawing/2014/main" id="{08654508-BBA6-49E0-807B-B5AA6D8AE879}"/>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2000" name="Line 144">
            <a:extLst>
              <a:ext uri="{FF2B5EF4-FFF2-40B4-BE49-F238E27FC236}">
                <a16:creationId xmlns:a16="http://schemas.microsoft.com/office/drawing/2014/main" id="{AD6C3D3E-9438-4D01-BF9F-306E3FDBFD00}"/>
              </a:ext>
            </a:extLst>
          </p:cNvPr>
          <p:cNvSpPr>
            <a:spLocks noChangeShapeType="1"/>
          </p:cNvSpPr>
          <p:nvPr/>
        </p:nvSpPr>
        <p:spPr bwMode="auto">
          <a:xfrm flipH="1">
            <a:off x="2627313" y="18478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05" name="Line 149">
            <a:extLst>
              <a:ext uri="{FF2B5EF4-FFF2-40B4-BE49-F238E27FC236}">
                <a16:creationId xmlns:a16="http://schemas.microsoft.com/office/drawing/2014/main" id="{6EB29710-A487-41D7-8F0F-D35C14A863B7}"/>
              </a:ext>
            </a:extLst>
          </p:cNvPr>
          <p:cNvSpPr>
            <a:spLocks noChangeShapeType="1"/>
          </p:cNvSpPr>
          <p:nvPr/>
        </p:nvSpPr>
        <p:spPr bwMode="auto">
          <a:xfrm>
            <a:off x="2843213" y="1847850"/>
            <a:ext cx="2778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06" name="Freeform 150">
            <a:extLst>
              <a:ext uri="{FF2B5EF4-FFF2-40B4-BE49-F238E27FC236}">
                <a16:creationId xmlns:a16="http://schemas.microsoft.com/office/drawing/2014/main" id="{4E339194-144C-4C61-B4C8-39F0A982BD69}"/>
              </a:ext>
            </a:extLst>
          </p:cNvPr>
          <p:cNvSpPr>
            <a:spLocks/>
          </p:cNvSpPr>
          <p:nvPr/>
        </p:nvSpPr>
        <p:spPr bwMode="auto">
          <a:xfrm>
            <a:off x="3127375" y="1212850"/>
            <a:ext cx="365125"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07" name="Freeform 151">
            <a:extLst>
              <a:ext uri="{FF2B5EF4-FFF2-40B4-BE49-F238E27FC236}">
                <a16:creationId xmlns:a16="http://schemas.microsoft.com/office/drawing/2014/main" id="{949652C6-9085-40A4-A262-0AE260AF77A1}"/>
              </a:ext>
            </a:extLst>
          </p:cNvPr>
          <p:cNvSpPr>
            <a:spLocks/>
          </p:cNvSpPr>
          <p:nvPr/>
        </p:nvSpPr>
        <p:spPr bwMode="auto">
          <a:xfrm>
            <a:off x="4643438" y="1212850"/>
            <a:ext cx="288925"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08" name="Freeform 152">
            <a:extLst>
              <a:ext uri="{FF2B5EF4-FFF2-40B4-BE49-F238E27FC236}">
                <a16:creationId xmlns:a16="http://schemas.microsoft.com/office/drawing/2014/main" id="{E1E43B09-9704-4FBD-871E-A4EA1DA4E270}"/>
              </a:ext>
            </a:extLst>
          </p:cNvPr>
          <p:cNvSpPr>
            <a:spLocks/>
          </p:cNvSpPr>
          <p:nvPr/>
        </p:nvSpPr>
        <p:spPr bwMode="auto">
          <a:xfrm>
            <a:off x="6156325" y="1212850"/>
            <a:ext cx="287338" cy="1249363"/>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10" name="Freeform 154">
            <a:extLst>
              <a:ext uri="{FF2B5EF4-FFF2-40B4-BE49-F238E27FC236}">
                <a16:creationId xmlns:a16="http://schemas.microsoft.com/office/drawing/2014/main" id="{4DBA51B0-7CAD-454D-8FF9-141697BE05F3}"/>
              </a:ext>
            </a:extLst>
          </p:cNvPr>
          <p:cNvSpPr>
            <a:spLocks/>
          </p:cNvSpPr>
          <p:nvPr/>
        </p:nvSpPr>
        <p:spPr bwMode="auto">
          <a:xfrm>
            <a:off x="3822702" y="1338669"/>
            <a:ext cx="440688" cy="971959"/>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11" name="Freeform 155">
            <a:extLst>
              <a:ext uri="{FF2B5EF4-FFF2-40B4-BE49-F238E27FC236}">
                <a16:creationId xmlns:a16="http://schemas.microsoft.com/office/drawing/2014/main" id="{C013E7BE-12CF-48B3-8A89-E0423BA25B00}"/>
              </a:ext>
            </a:extLst>
          </p:cNvPr>
          <p:cNvSpPr>
            <a:spLocks/>
          </p:cNvSpPr>
          <p:nvPr/>
        </p:nvSpPr>
        <p:spPr bwMode="auto">
          <a:xfrm>
            <a:off x="6917197" y="1338669"/>
            <a:ext cx="445586" cy="973545"/>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12" name="Freeform 156">
            <a:extLst>
              <a:ext uri="{FF2B5EF4-FFF2-40B4-BE49-F238E27FC236}">
                <a16:creationId xmlns:a16="http://schemas.microsoft.com/office/drawing/2014/main" id="{309604F2-C847-454E-860C-DE221CFEB1BF}"/>
              </a:ext>
            </a:extLst>
          </p:cNvPr>
          <p:cNvSpPr>
            <a:spLocks/>
          </p:cNvSpPr>
          <p:nvPr/>
        </p:nvSpPr>
        <p:spPr bwMode="auto">
          <a:xfrm>
            <a:off x="5407027" y="1338669"/>
            <a:ext cx="440688" cy="973545"/>
          </a:xfrm>
          <a:custGeom>
            <a:avLst/>
            <a:gdLst>
              <a:gd name="T0" fmla="*/ 0 w 402"/>
              <a:gd name="T1" fmla="*/ 420 h 808"/>
              <a:gd name="T2" fmla="*/ 56 w 402"/>
              <a:gd name="T3" fmla="*/ 324 h 808"/>
              <a:gd name="T4" fmla="*/ 144 w 402"/>
              <a:gd name="T5" fmla="*/ 36 h 808"/>
              <a:gd name="T6" fmla="*/ 208 w 402"/>
              <a:gd name="T7" fmla="*/ 540 h 808"/>
              <a:gd name="T8" fmla="*/ 272 w 402"/>
              <a:gd name="T9" fmla="*/ 796 h 808"/>
              <a:gd name="T10" fmla="*/ 321 w 402"/>
              <a:gd name="T11" fmla="*/ 469 h 808"/>
              <a:gd name="T12" fmla="*/ 402 w 402"/>
              <a:gd name="T13" fmla="*/ 420 h 808"/>
            </a:gdLst>
            <a:ahLst/>
            <a:cxnLst>
              <a:cxn ang="0">
                <a:pos x="T0" y="T1"/>
              </a:cxn>
              <a:cxn ang="0">
                <a:pos x="T2" y="T3"/>
              </a:cxn>
              <a:cxn ang="0">
                <a:pos x="T4" y="T5"/>
              </a:cxn>
              <a:cxn ang="0">
                <a:pos x="T6" y="T7"/>
              </a:cxn>
              <a:cxn ang="0">
                <a:pos x="T8" y="T9"/>
              </a:cxn>
              <a:cxn ang="0">
                <a:pos x="T10" y="T11"/>
              </a:cxn>
              <a:cxn ang="0">
                <a:pos x="T12" y="T13"/>
              </a:cxn>
            </a:cxnLst>
            <a:rect l="0" t="0" r="r" b="b"/>
            <a:pathLst>
              <a:path w="402" h="808">
                <a:moveTo>
                  <a:pt x="0" y="420"/>
                </a:moveTo>
                <a:cubicBezTo>
                  <a:pt x="9" y="404"/>
                  <a:pt x="32" y="388"/>
                  <a:pt x="56" y="324"/>
                </a:cubicBezTo>
                <a:cubicBezTo>
                  <a:pt x="80" y="260"/>
                  <a:pt x="119" y="0"/>
                  <a:pt x="144" y="36"/>
                </a:cubicBezTo>
                <a:cubicBezTo>
                  <a:pt x="169" y="72"/>
                  <a:pt x="187" y="413"/>
                  <a:pt x="208" y="540"/>
                </a:cubicBezTo>
                <a:cubicBezTo>
                  <a:pt x="229" y="667"/>
                  <a:pt x="253" y="808"/>
                  <a:pt x="272" y="796"/>
                </a:cubicBezTo>
                <a:cubicBezTo>
                  <a:pt x="291" y="784"/>
                  <a:pt x="299" y="532"/>
                  <a:pt x="321" y="469"/>
                </a:cubicBezTo>
                <a:cubicBezTo>
                  <a:pt x="343" y="406"/>
                  <a:pt x="384" y="430"/>
                  <a:pt x="402" y="42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122013" name="AutoShape 157">
            <a:extLst>
              <a:ext uri="{FF2B5EF4-FFF2-40B4-BE49-F238E27FC236}">
                <a16:creationId xmlns:a16="http://schemas.microsoft.com/office/drawing/2014/main" id="{D7ED8E84-EBA0-47C1-8649-571D8B76EC5D}"/>
              </a:ext>
            </a:extLst>
          </p:cNvPr>
          <p:cNvCxnSpPr>
            <a:cxnSpLocks noChangeShapeType="1"/>
            <a:stCxn id="122006" idx="5"/>
            <a:endCxn id="122010" idx="0"/>
          </p:cNvCxnSpPr>
          <p:nvPr/>
        </p:nvCxnSpPr>
        <p:spPr bwMode="auto">
          <a:xfrm flipV="1">
            <a:off x="3492500" y="1843895"/>
            <a:ext cx="330202" cy="23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14" name="AutoShape 158">
            <a:extLst>
              <a:ext uri="{FF2B5EF4-FFF2-40B4-BE49-F238E27FC236}">
                <a16:creationId xmlns:a16="http://schemas.microsoft.com/office/drawing/2014/main" id="{1AA3F8F2-47C6-4670-9087-07A76904F539}"/>
              </a:ext>
            </a:extLst>
          </p:cNvPr>
          <p:cNvCxnSpPr>
            <a:cxnSpLocks noChangeShapeType="1"/>
            <a:stCxn id="122010" idx="6"/>
            <a:endCxn id="122007" idx="0"/>
          </p:cNvCxnSpPr>
          <p:nvPr/>
        </p:nvCxnSpPr>
        <p:spPr bwMode="auto">
          <a:xfrm>
            <a:off x="4263390" y="1843895"/>
            <a:ext cx="380048" cy="23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15" name="AutoShape 159">
            <a:extLst>
              <a:ext uri="{FF2B5EF4-FFF2-40B4-BE49-F238E27FC236}">
                <a16:creationId xmlns:a16="http://schemas.microsoft.com/office/drawing/2014/main" id="{4722658F-8682-48B4-A70D-62B67BB8552F}"/>
              </a:ext>
            </a:extLst>
          </p:cNvPr>
          <p:cNvCxnSpPr>
            <a:cxnSpLocks noChangeShapeType="1"/>
            <a:stCxn id="122007" idx="5"/>
            <a:endCxn id="122012" idx="0"/>
          </p:cNvCxnSpPr>
          <p:nvPr/>
        </p:nvCxnSpPr>
        <p:spPr bwMode="auto">
          <a:xfrm flipV="1">
            <a:off x="4932363" y="1844720"/>
            <a:ext cx="474664"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16" name="AutoShape 160">
            <a:extLst>
              <a:ext uri="{FF2B5EF4-FFF2-40B4-BE49-F238E27FC236}">
                <a16:creationId xmlns:a16="http://schemas.microsoft.com/office/drawing/2014/main" id="{D10A2178-D26E-40B2-ADCE-4039DB9012EE}"/>
              </a:ext>
            </a:extLst>
          </p:cNvPr>
          <p:cNvCxnSpPr>
            <a:cxnSpLocks noChangeShapeType="1"/>
            <a:stCxn id="122012" idx="6"/>
            <a:endCxn id="122008" idx="0"/>
          </p:cNvCxnSpPr>
          <p:nvPr/>
        </p:nvCxnSpPr>
        <p:spPr bwMode="auto">
          <a:xfrm>
            <a:off x="5847715" y="1844720"/>
            <a:ext cx="308610"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17" name="AutoShape 161">
            <a:extLst>
              <a:ext uri="{FF2B5EF4-FFF2-40B4-BE49-F238E27FC236}">
                <a16:creationId xmlns:a16="http://schemas.microsoft.com/office/drawing/2014/main" id="{BCE83568-CBCF-4388-BA58-05F881F2AA2C}"/>
              </a:ext>
            </a:extLst>
          </p:cNvPr>
          <p:cNvCxnSpPr>
            <a:cxnSpLocks noChangeShapeType="1"/>
            <a:stCxn id="122008" idx="5"/>
            <a:endCxn id="122011" idx="0"/>
          </p:cNvCxnSpPr>
          <p:nvPr/>
        </p:nvCxnSpPr>
        <p:spPr bwMode="auto">
          <a:xfrm flipV="1">
            <a:off x="6443663" y="1844720"/>
            <a:ext cx="473534" cy="154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019" name="Line 163">
            <a:extLst>
              <a:ext uri="{FF2B5EF4-FFF2-40B4-BE49-F238E27FC236}">
                <a16:creationId xmlns:a16="http://schemas.microsoft.com/office/drawing/2014/main" id="{D6DD3E10-22BC-438B-ADFB-C4B2549298E3}"/>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50" name="Line 194">
            <a:extLst>
              <a:ext uri="{FF2B5EF4-FFF2-40B4-BE49-F238E27FC236}">
                <a16:creationId xmlns:a16="http://schemas.microsoft.com/office/drawing/2014/main" id="{3C77E97F-2A59-4B9E-96DA-C398CFB92AD1}"/>
              </a:ext>
            </a:extLst>
          </p:cNvPr>
          <p:cNvSpPr>
            <a:spLocks noChangeShapeType="1"/>
          </p:cNvSpPr>
          <p:nvPr/>
        </p:nvSpPr>
        <p:spPr bwMode="auto">
          <a:xfrm>
            <a:off x="2635250" y="1111250"/>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51" name="Line 195">
            <a:extLst>
              <a:ext uri="{FF2B5EF4-FFF2-40B4-BE49-F238E27FC236}">
                <a16:creationId xmlns:a16="http://schemas.microsoft.com/office/drawing/2014/main" id="{9C5D0C4F-36ED-4B0F-B278-22CEEFBC223F}"/>
              </a:ext>
            </a:extLst>
          </p:cNvPr>
          <p:cNvSpPr>
            <a:spLocks noChangeShapeType="1"/>
          </p:cNvSpPr>
          <p:nvPr/>
        </p:nvSpPr>
        <p:spPr bwMode="auto">
          <a:xfrm>
            <a:off x="2627313" y="554038"/>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52" name="Text Box 196">
            <a:extLst>
              <a:ext uri="{FF2B5EF4-FFF2-40B4-BE49-F238E27FC236}">
                <a16:creationId xmlns:a16="http://schemas.microsoft.com/office/drawing/2014/main" id="{4FDF4878-C45E-4E9D-BF8F-6503B0306021}"/>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22053" name="Text Box 197">
            <a:extLst>
              <a:ext uri="{FF2B5EF4-FFF2-40B4-BE49-F238E27FC236}">
                <a16:creationId xmlns:a16="http://schemas.microsoft.com/office/drawing/2014/main" id="{DBCD401C-F7A7-4A03-B2FF-F2F2AE12DE79}"/>
              </a:ext>
            </a:extLst>
          </p:cNvPr>
          <p:cNvSpPr txBox="1">
            <a:spLocks noChangeArrowheads="1"/>
          </p:cNvSpPr>
          <p:nvPr/>
        </p:nvSpPr>
        <p:spPr bwMode="auto">
          <a:xfrm>
            <a:off x="2220913" y="419100"/>
            <a:ext cx="436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22055" name="Rectangle 199">
            <a:extLst>
              <a:ext uri="{FF2B5EF4-FFF2-40B4-BE49-F238E27FC236}">
                <a16:creationId xmlns:a16="http://schemas.microsoft.com/office/drawing/2014/main" id="{09D0DC04-50BB-44B8-9B41-440EF7E3F564}"/>
              </a:ext>
            </a:extLst>
          </p:cNvPr>
          <p:cNvSpPr>
            <a:spLocks noChangeArrowheads="1"/>
          </p:cNvSpPr>
          <p:nvPr/>
        </p:nvSpPr>
        <p:spPr bwMode="auto">
          <a:xfrm>
            <a:off x="8305800" y="836613"/>
            <a:ext cx="153988" cy="269875"/>
          </a:xfrm>
          <a:prstGeom prst="rect">
            <a:avLst/>
          </a:prstGeom>
          <a:solidFill>
            <a:schemeClr val="accent4"/>
          </a:solidFill>
          <a:ln w="9525">
            <a:solidFill>
              <a:schemeClr val="tx1"/>
            </a:solidFill>
            <a:miter lim="800000"/>
            <a:headEnd/>
            <a:tailEnd/>
          </a:ln>
          <a:effectLst/>
        </p:spPr>
        <p:txBody>
          <a:bodyPr wrap="none" anchor="ctr"/>
          <a:lstStyle/>
          <a:p>
            <a:endParaRPr lang="en-CA"/>
          </a:p>
        </p:txBody>
      </p:sp>
      <p:grpSp>
        <p:nvGrpSpPr>
          <p:cNvPr id="122061" name="Group 205">
            <a:extLst>
              <a:ext uri="{FF2B5EF4-FFF2-40B4-BE49-F238E27FC236}">
                <a16:creationId xmlns:a16="http://schemas.microsoft.com/office/drawing/2014/main" id="{A313E51A-FD8B-4590-B136-1325101F13C7}"/>
              </a:ext>
            </a:extLst>
          </p:cNvPr>
          <p:cNvGrpSpPr>
            <a:grpSpLocks/>
          </p:cNvGrpSpPr>
          <p:nvPr/>
        </p:nvGrpSpPr>
        <p:grpSpPr bwMode="auto">
          <a:xfrm>
            <a:off x="2838450" y="500063"/>
            <a:ext cx="4484688" cy="658812"/>
            <a:chOff x="1788" y="315"/>
            <a:chExt cx="2825" cy="415"/>
          </a:xfrm>
          <a:solidFill>
            <a:schemeClr val="accent4"/>
          </a:solidFill>
        </p:grpSpPr>
        <p:sp>
          <p:nvSpPr>
            <p:cNvPr id="122037" name="Freeform 181">
              <a:extLst>
                <a:ext uri="{FF2B5EF4-FFF2-40B4-BE49-F238E27FC236}">
                  <a16:creationId xmlns:a16="http://schemas.microsoft.com/office/drawing/2014/main" id="{C7C719D0-F42E-4261-8377-6C877D55E06F}"/>
                </a:ext>
              </a:extLst>
            </p:cNvPr>
            <p:cNvSpPr>
              <a:spLocks/>
            </p:cNvSpPr>
            <p:nvPr/>
          </p:nvSpPr>
          <p:spPr bwMode="auto">
            <a:xfrm>
              <a:off x="1967" y="319"/>
              <a:ext cx="278"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38" name="Freeform 182">
              <a:extLst>
                <a:ext uri="{FF2B5EF4-FFF2-40B4-BE49-F238E27FC236}">
                  <a16:creationId xmlns:a16="http://schemas.microsoft.com/office/drawing/2014/main" id="{6F21E4F4-5278-480C-A2B5-24B5A36258A2}"/>
                </a:ext>
              </a:extLst>
            </p:cNvPr>
            <p:cNvSpPr>
              <a:spLocks/>
            </p:cNvSpPr>
            <p:nvPr/>
          </p:nvSpPr>
          <p:spPr bwMode="auto">
            <a:xfrm>
              <a:off x="2442" y="394"/>
              <a:ext cx="221" cy="323"/>
            </a:xfrm>
            <a:custGeom>
              <a:avLst/>
              <a:gdLst>
                <a:gd name="T0" fmla="*/ 0 w 402"/>
                <a:gd name="T1" fmla="*/ 434 h 452"/>
                <a:gd name="T2" fmla="*/ 56 w 402"/>
                <a:gd name="T3" fmla="*/ 338 h 452"/>
                <a:gd name="T4" fmla="*/ 144 w 402"/>
                <a:gd name="T5" fmla="*/ 50 h 452"/>
                <a:gd name="T6" fmla="*/ 209 w 402"/>
                <a:gd name="T7" fmla="*/ 185 h 452"/>
                <a:gd name="T8" fmla="*/ 281 w 402"/>
                <a:gd name="T9" fmla="*/ 33 h 452"/>
                <a:gd name="T10" fmla="*/ 337 w 402"/>
                <a:gd name="T11" fmla="*/ 385 h 452"/>
                <a:gd name="T12" fmla="*/ 402 w 402"/>
                <a:gd name="T13" fmla="*/ 434 h 452"/>
              </a:gdLst>
              <a:ahLst/>
              <a:cxnLst>
                <a:cxn ang="0">
                  <a:pos x="T0" y="T1"/>
                </a:cxn>
                <a:cxn ang="0">
                  <a:pos x="T2" y="T3"/>
                </a:cxn>
                <a:cxn ang="0">
                  <a:pos x="T4" y="T5"/>
                </a:cxn>
                <a:cxn ang="0">
                  <a:pos x="T6" y="T7"/>
                </a:cxn>
                <a:cxn ang="0">
                  <a:pos x="T8" y="T9"/>
                </a:cxn>
                <a:cxn ang="0">
                  <a:pos x="T10" y="T11"/>
                </a:cxn>
                <a:cxn ang="0">
                  <a:pos x="T12" y="T13"/>
                </a:cxn>
              </a:cxnLst>
              <a:rect l="0" t="0" r="r" b="b"/>
              <a:pathLst>
                <a:path w="402" h="452">
                  <a:moveTo>
                    <a:pt x="0" y="434"/>
                  </a:moveTo>
                  <a:cubicBezTo>
                    <a:pt x="9" y="418"/>
                    <a:pt x="32" y="402"/>
                    <a:pt x="56" y="338"/>
                  </a:cubicBezTo>
                  <a:cubicBezTo>
                    <a:pt x="80" y="274"/>
                    <a:pt x="119" y="75"/>
                    <a:pt x="144" y="50"/>
                  </a:cubicBezTo>
                  <a:cubicBezTo>
                    <a:pt x="169" y="25"/>
                    <a:pt x="186" y="188"/>
                    <a:pt x="209" y="185"/>
                  </a:cubicBezTo>
                  <a:cubicBezTo>
                    <a:pt x="232" y="182"/>
                    <a:pt x="260" y="0"/>
                    <a:pt x="281" y="33"/>
                  </a:cubicBezTo>
                  <a:cubicBezTo>
                    <a:pt x="302" y="66"/>
                    <a:pt x="317" y="318"/>
                    <a:pt x="337" y="385"/>
                  </a:cubicBezTo>
                  <a:cubicBezTo>
                    <a:pt x="357" y="452"/>
                    <a:pt x="389" y="424"/>
                    <a:pt x="402" y="434"/>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39" name="Freeform 183">
              <a:extLst>
                <a:ext uri="{FF2B5EF4-FFF2-40B4-BE49-F238E27FC236}">
                  <a16:creationId xmlns:a16="http://schemas.microsoft.com/office/drawing/2014/main" id="{AE097057-B900-481A-B637-E2C416427576}"/>
                </a:ext>
              </a:extLst>
            </p:cNvPr>
            <p:cNvSpPr>
              <a:spLocks/>
            </p:cNvSpPr>
            <p:nvPr/>
          </p:nvSpPr>
          <p:spPr bwMode="auto">
            <a:xfrm>
              <a:off x="2938" y="318"/>
              <a:ext cx="214"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40" name="Freeform 184">
              <a:extLst>
                <a:ext uri="{FF2B5EF4-FFF2-40B4-BE49-F238E27FC236}">
                  <a16:creationId xmlns:a16="http://schemas.microsoft.com/office/drawing/2014/main" id="{CB9A9636-636C-423E-BAD8-5EAB66F3715F}"/>
                </a:ext>
              </a:extLst>
            </p:cNvPr>
            <p:cNvSpPr>
              <a:spLocks/>
            </p:cNvSpPr>
            <p:nvPr/>
          </p:nvSpPr>
          <p:spPr bwMode="auto">
            <a:xfrm>
              <a:off x="3440" y="394"/>
              <a:ext cx="221" cy="323"/>
            </a:xfrm>
            <a:custGeom>
              <a:avLst/>
              <a:gdLst>
                <a:gd name="T0" fmla="*/ 0 w 402"/>
                <a:gd name="T1" fmla="*/ 434 h 452"/>
                <a:gd name="T2" fmla="*/ 56 w 402"/>
                <a:gd name="T3" fmla="*/ 338 h 452"/>
                <a:gd name="T4" fmla="*/ 144 w 402"/>
                <a:gd name="T5" fmla="*/ 50 h 452"/>
                <a:gd name="T6" fmla="*/ 209 w 402"/>
                <a:gd name="T7" fmla="*/ 185 h 452"/>
                <a:gd name="T8" fmla="*/ 281 w 402"/>
                <a:gd name="T9" fmla="*/ 33 h 452"/>
                <a:gd name="T10" fmla="*/ 337 w 402"/>
                <a:gd name="T11" fmla="*/ 385 h 452"/>
                <a:gd name="T12" fmla="*/ 402 w 402"/>
                <a:gd name="T13" fmla="*/ 434 h 452"/>
              </a:gdLst>
              <a:ahLst/>
              <a:cxnLst>
                <a:cxn ang="0">
                  <a:pos x="T0" y="T1"/>
                </a:cxn>
                <a:cxn ang="0">
                  <a:pos x="T2" y="T3"/>
                </a:cxn>
                <a:cxn ang="0">
                  <a:pos x="T4" y="T5"/>
                </a:cxn>
                <a:cxn ang="0">
                  <a:pos x="T6" y="T7"/>
                </a:cxn>
                <a:cxn ang="0">
                  <a:pos x="T8" y="T9"/>
                </a:cxn>
                <a:cxn ang="0">
                  <a:pos x="T10" y="T11"/>
                </a:cxn>
                <a:cxn ang="0">
                  <a:pos x="T12" y="T13"/>
                </a:cxn>
              </a:cxnLst>
              <a:rect l="0" t="0" r="r" b="b"/>
              <a:pathLst>
                <a:path w="402" h="452">
                  <a:moveTo>
                    <a:pt x="0" y="434"/>
                  </a:moveTo>
                  <a:cubicBezTo>
                    <a:pt x="9" y="418"/>
                    <a:pt x="32" y="402"/>
                    <a:pt x="56" y="338"/>
                  </a:cubicBezTo>
                  <a:cubicBezTo>
                    <a:pt x="80" y="274"/>
                    <a:pt x="119" y="75"/>
                    <a:pt x="144" y="50"/>
                  </a:cubicBezTo>
                  <a:cubicBezTo>
                    <a:pt x="169" y="25"/>
                    <a:pt x="186" y="188"/>
                    <a:pt x="209" y="185"/>
                  </a:cubicBezTo>
                  <a:cubicBezTo>
                    <a:pt x="232" y="182"/>
                    <a:pt x="260" y="0"/>
                    <a:pt x="281" y="33"/>
                  </a:cubicBezTo>
                  <a:cubicBezTo>
                    <a:pt x="302" y="66"/>
                    <a:pt x="317" y="318"/>
                    <a:pt x="337" y="385"/>
                  </a:cubicBezTo>
                  <a:cubicBezTo>
                    <a:pt x="357" y="452"/>
                    <a:pt x="389" y="424"/>
                    <a:pt x="402" y="434"/>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41" name="Freeform 185">
              <a:extLst>
                <a:ext uri="{FF2B5EF4-FFF2-40B4-BE49-F238E27FC236}">
                  <a16:creationId xmlns:a16="http://schemas.microsoft.com/office/drawing/2014/main" id="{7B4F57F1-5FA1-4FF6-A18C-8488D63CB2C2}"/>
                </a:ext>
              </a:extLst>
            </p:cNvPr>
            <p:cNvSpPr>
              <a:spLocks/>
            </p:cNvSpPr>
            <p:nvPr/>
          </p:nvSpPr>
          <p:spPr bwMode="auto">
            <a:xfrm>
              <a:off x="3878" y="315"/>
              <a:ext cx="227"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42" name="Freeform 186">
              <a:extLst>
                <a:ext uri="{FF2B5EF4-FFF2-40B4-BE49-F238E27FC236}">
                  <a16:creationId xmlns:a16="http://schemas.microsoft.com/office/drawing/2014/main" id="{1C674770-5C2A-4D85-AD44-1986F4A69FBA}"/>
                </a:ext>
              </a:extLst>
            </p:cNvPr>
            <p:cNvSpPr>
              <a:spLocks/>
            </p:cNvSpPr>
            <p:nvPr/>
          </p:nvSpPr>
          <p:spPr bwMode="auto">
            <a:xfrm>
              <a:off x="4392" y="392"/>
              <a:ext cx="221" cy="323"/>
            </a:xfrm>
            <a:custGeom>
              <a:avLst/>
              <a:gdLst>
                <a:gd name="T0" fmla="*/ 0 w 402"/>
                <a:gd name="T1" fmla="*/ 434 h 452"/>
                <a:gd name="T2" fmla="*/ 56 w 402"/>
                <a:gd name="T3" fmla="*/ 338 h 452"/>
                <a:gd name="T4" fmla="*/ 144 w 402"/>
                <a:gd name="T5" fmla="*/ 50 h 452"/>
                <a:gd name="T6" fmla="*/ 209 w 402"/>
                <a:gd name="T7" fmla="*/ 185 h 452"/>
                <a:gd name="T8" fmla="*/ 281 w 402"/>
                <a:gd name="T9" fmla="*/ 33 h 452"/>
                <a:gd name="T10" fmla="*/ 337 w 402"/>
                <a:gd name="T11" fmla="*/ 385 h 452"/>
                <a:gd name="T12" fmla="*/ 402 w 402"/>
                <a:gd name="T13" fmla="*/ 434 h 452"/>
              </a:gdLst>
              <a:ahLst/>
              <a:cxnLst>
                <a:cxn ang="0">
                  <a:pos x="T0" y="T1"/>
                </a:cxn>
                <a:cxn ang="0">
                  <a:pos x="T2" y="T3"/>
                </a:cxn>
                <a:cxn ang="0">
                  <a:pos x="T4" y="T5"/>
                </a:cxn>
                <a:cxn ang="0">
                  <a:pos x="T6" y="T7"/>
                </a:cxn>
                <a:cxn ang="0">
                  <a:pos x="T8" y="T9"/>
                </a:cxn>
                <a:cxn ang="0">
                  <a:pos x="T10" y="T11"/>
                </a:cxn>
                <a:cxn ang="0">
                  <a:pos x="T12" y="T13"/>
                </a:cxn>
              </a:cxnLst>
              <a:rect l="0" t="0" r="r" b="b"/>
              <a:pathLst>
                <a:path w="402" h="452">
                  <a:moveTo>
                    <a:pt x="0" y="434"/>
                  </a:moveTo>
                  <a:cubicBezTo>
                    <a:pt x="9" y="418"/>
                    <a:pt x="32" y="402"/>
                    <a:pt x="56" y="338"/>
                  </a:cubicBezTo>
                  <a:cubicBezTo>
                    <a:pt x="80" y="274"/>
                    <a:pt x="119" y="75"/>
                    <a:pt x="144" y="50"/>
                  </a:cubicBezTo>
                  <a:cubicBezTo>
                    <a:pt x="169" y="25"/>
                    <a:pt x="186" y="188"/>
                    <a:pt x="209" y="185"/>
                  </a:cubicBezTo>
                  <a:cubicBezTo>
                    <a:pt x="232" y="182"/>
                    <a:pt x="260" y="0"/>
                    <a:pt x="281" y="33"/>
                  </a:cubicBezTo>
                  <a:cubicBezTo>
                    <a:pt x="302" y="66"/>
                    <a:pt x="317" y="318"/>
                    <a:pt x="337" y="385"/>
                  </a:cubicBezTo>
                  <a:cubicBezTo>
                    <a:pt x="357" y="452"/>
                    <a:pt x="389" y="424"/>
                    <a:pt x="402" y="434"/>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44" name="Line 188">
              <a:extLst>
                <a:ext uri="{FF2B5EF4-FFF2-40B4-BE49-F238E27FC236}">
                  <a16:creationId xmlns:a16="http://schemas.microsoft.com/office/drawing/2014/main" id="{0E5E34CC-F52D-462C-8751-68F97841DD42}"/>
                </a:ext>
              </a:extLst>
            </p:cNvPr>
            <p:cNvSpPr>
              <a:spLocks noChangeShapeType="1"/>
            </p:cNvSpPr>
            <p:nvPr/>
          </p:nvSpPr>
          <p:spPr bwMode="auto">
            <a:xfrm>
              <a:off x="1788" y="705"/>
              <a:ext cx="18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cxnSp>
          <p:nvCxnSpPr>
            <p:cNvPr id="122045" name="AutoShape 189">
              <a:extLst>
                <a:ext uri="{FF2B5EF4-FFF2-40B4-BE49-F238E27FC236}">
                  <a16:creationId xmlns:a16="http://schemas.microsoft.com/office/drawing/2014/main" id="{8422E92B-595E-4119-9013-CEBB7A95EAC8}"/>
                </a:ext>
              </a:extLst>
            </p:cNvPr>
            <p:cNvCxnSpPr>
              <a:cxnSpLocks noChangeShapeType="1"/>
              <a:stCxn id="122037" idx="6"/>
              <a:endCxn id="122038" idx="0"/>
            </p:cNvCxnSpPr>
            <p:nvPr/>
          </p:nvCxnSpPr>
          <p:spPr bwMode="auto">
            <a:xfrm>
              <a:off x="2245" y="704"/>
              <a:ext cx="197" cy="0"/>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46" name="AutoShape 190">
              <a:extLst>
                <a:ext uri="{FF2B5EF4-FFF2-40B4-BE49-F238E27FC236}">
                  <a16:creationId xmlns:a16="http://schemas.microsoft.com/office/drawing/2014/main" id="{7D2F988E-FCED-4B1B-82C4-2063BCBA2C19}"/>
                </a:ext>
              </a:extLst>
            </p:cNvPr>
            <p:cNvCxnSpPr>
              <a:cxnSpLocks noChangeShapeType="1"/>
              <a:stCxn id="122038" idx="6"/>
              <a:endCxn id="122039" idx="0"/>
            </p:cNvCxnSpPr>
            <p:nvPr/>
          </p:nvCxnSpPr>
          <p:spPr bwMode="auto">
            <a:xfrm flipV="1">
              <a:off x="2663" y="703"/>
              <a:ext cx="275" cy="1"/>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47" name="AutoShape 191">
              <a:extLst>
                <a:ext uri="{FF2B5EF4-FFF2-40B4-BE49-F238E27FC236}">
                  <a16:creationId xmlns:a16="http://schemas.microsoft.com/office/drawing/2014/main" id="{7D3CF436-72B5-4807-8E40-F26B8107A615}"/>
                </a:ext>
              </a:extLst>
            </p:cNvPr>
            <p:cNvCxnSpPr>
              <a:cxnSpLocks noChangeShapeType="1"/>
              <a:stCxn id="122039" idx="6"/>
              <a:endCxn id="122040" idx="0"/>
            </p:cNvCxnSpPr>
            <p:nvPr/>
          </p:nvCxnSpPr>
          <p:spPr bwMode="auto">
            <a:xfrm>
              <a:off x="3152" y="703"/>
              <a:ext cx="288" cy="1"/>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48" name="AutoShape 192">
              <a:extLst>
                <a:ext uri="{FF2B5EF4-FFF2-40B4-BE49-F238E27FC236}">
                  <a16:creationId xmlns:a16="http://schemas.microsoft.com/office/drawing/2014/main" id="{D0FA518F-9718-4FDE-891B-582490DF303F}"/>
                </a:ext>
              </a:extLst>
            </p:cNvPr>
            <p:cNvCxnSpPr>
              <a:cxnSpLocks noChangeShapeType="1"/>
              <a:stCxn id="122040" idx="6"/>
              <a:endCxn id="122041" idx="0"/>
            </p:cNvCxnSpPr>
            <p:nvPr/>
          </p:nvCxnSpPr>
          <p:spPr bwMode="auto">
            <a:xfrm flipV="1">
              <a:off x="3661" y="700"/>
              <a:ext cx="217" cy="4"/>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049" name="AutoShape 193">
              <a:extLst>
                <a:ext uri="{FF2B5EF4-FFF2-40B4-BE49-F238E27FC236}">
                  <a16:creationId xmlns:a16="http://schemas.microsoft.com/office/drawing/2014/main" id="{F3FC9D87-CA9D-4B01-87F1-BABA5A37C2CC}"/>
                </a:ext>
              </a:extLst>
            </p:cNvPr>
            <p:cNvCxnSpPr>
              <a:cxnSpLocks noChangeShapeType="1"/>
              <a:stCxn id="122041" idx="6"/>
              <a:endCxn id="122042" idx="0"/>
            </p:cNvCxnSpPr>
            <p:nvPr/>
          </p:nvCxnSpPr>
          <p:spPr bwMode="auto">
            <a:xfrm>
              <a:off x="4105" y="700"/>
              <a:ext cx="287" cy="2"/>
            </a:xfrm>
            <a:prstGeom prst="straightConnector1">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21860" name="Group 121859">
            <a:extLst>
              <a:ext uri="{FF2B5EF4-FFF2-40B4-BE49-F238E27FC236}">
                <a16:creationId xmlns:a16="http://schemas.microsoft.com/office/drawing/2014/main" id="{C31A994B-3F9C-4106-90B4-7570950FDD77}"/>
              </a:ext>
            </a:extLst>
          </p:cNvPr>
          <p:cNvGrpSpPr/>
          <p:nvPr/>
        </p:nvGrpSpPr>
        <p:grpSpPr>
          <a:xfrm>
            <a:off x="-107239" y="-171450"/>
            <a:ext cx="2084738" cy="6599840"/>
            <a:chOff x="-107239" y="-171450"/>
            <a:chExt cx="2084738" cy="6599840"/>
          </a:xfrm>
        </p:grpSpPr>
        <p:sp>
          <p:nvSpPr>
            <p:cNvPr id="2" name="Freeform 22">
              <a:extLst>
                <a:ext uri="{FF2B5EF4-FFF2-40B4-BE49-F238E27FC236}">
                  <a16:creationId xmlns:a16="http://schemas.microsoft.com/office/drawing/2014/main" id="{19D1D40B-1FB7-6D1F-0DDB-6A68AC45D2F5}"/>
                </a:ext>
              </a:extLst>
            </p:cNvPr>
            <p:cNvSpPr>
              <a:spLocks/>
            </p:cNvSpPr>
            <p:nvPr/>
          </p:nvSpPr>
          <p:spPr bwMode="auto">
            <a:xfrm rot="4568769">
              <a:off x="70644" y="675481"/>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3" name="Freeform 23">
              <a:extLst>
                <a:ext uri="{FF2B5EF4-FFF2-40B4-BE49-F238E27FC236}">
                  <a16:creationId xmlns:a16="http://schemas.microsoft.com/office/drawing/2014/main" id="{7F19E02B-7633-4CCA-4691-D1E2ACAEB8D2}"/>
                </a:ext>
              </a:extLst>
            </p:cNvPr>
            <p:cNvSpPr>
              <a:spLocks/>
            </p:cNvSpPr>
            <p:nvPr/>
          </p:nvSpPr>
          <p:spPr bwMode="auto">
            <a:xfrm rot="4568769">
              <a:off x="543720" y="1005681"/>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4" name="Freeform 24">
              <a:extLst>
                <a:ext uri="{FF2B5EF4-FFF2-40B4-BE49-F238E27FC236}">
                  <a16:creationId xmlns:a16="http://schemas.microsoft.com/office/drawing/2014/main" id="{00047346-8150-B6C6-A960-F14451A5CDD7}"/>
                </a:ext>
              </a:extLst>
            </p:cNvPr>
            <p:cNvSpPr>
              <a:spLocks/>
            </p:cNvSpPr>
            <p:nvPr/>
          </p:nvSpPr>
          <p:spPr bwMode="auto">
            <a:xfrm rot="4568769">
              <a:off x="580231" y="57944"/>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5" name="Oval 25">
              <a:extLst>
                <a:ext uri="{FF2B5EF4-FFF2-40B4-BE49-F238E27FC236}">
                  <a16:creationId xmlns:a16="http://schemas.microsoft.com/office/drawing/2014/main" id="{CE1C833B-EF04-5210-C34C-48C1633D4646}"/>
                </a:ext>
              </a:extLst>
            </p:cNvPr>
            <p:cNvSpPr>
              <a:spLocks noChangeArrowheads="1"/>
            </p:cNvSpPr>
            <p:nvPr/>
          </p:nvSpPr>
          <p:spPr bwMode="auto">
            <a:xfrm rot="4568769">
              <a:off x="869950" y="917575"/>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6" name="Oval 27">
              <a:extLst>
                <a:ext uri="{FF2B5EF4-FFF2-40B4-BE49-F238E27FC236}">
                  <a16:creationId xmlns:a16="http://schemas.microsoft.com/office/drawing/2014/main" id="{6710B1C7-FC24-6129-AD02-55B322CD2245}"/>
                </a:ext>
              </a:extLst>
            </p:cNvPr>
            <p:cNvSpPr>
              <a:spLocks noChangeArrowheads="1"/>
            </p:cNvSpPr>
            <p:nvPr/>
          </p:nvSpPr>
          <p:spPr bwMode="auto">
            <a:xfrm rot="5642551" flipV="1">
              <a:off x="434968" y="666180"/>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7" name="Freeform 28">
              <a:extLst>
                <a:ext uri="{FF2B5EF4-FFF2-40B4-BE49-F238E27FC236}">
                  <a16:creationId xmlns:a16="http://schemas.microsoft.com/office/drawing/2014/main" id="{75977BDB-95D7-C5AF-6FC4-7FAEE4E87219}"/>
                </a:ext>
              </a:extLst>
            </p:cNvPr>
            <p:cNvSpPr>
              <a:spLocks/>
            </p:cNvSpPr>
            <p:nvPr/>
          </p:nvSpPr>
          <p:spPr bwMode="auto">
            <a:xfrm rot="5642551" flipV="1">
              <a:off x="-307145" y="784535"/>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8" name="Group 43">
              <a:extLst>
                <a:ext uri="{FF2B5EF4-FFF2-40B4-BE49-F238E27FC236}">
                  <a16:creationId xmlns:a16="http://schemas.microsoft.com/office/drawing/2014/main" id="{DB1EAFD2-3646-0FE5-6D58-187DF71B8551}"/>
                </a:ext>
              </a:extLst>
            </p:cNvPr>
            <p:cNvGrpSpPr>
              <a:grpSpLocks/>
            </p:cNvGrpSpPr>
            <p:nvPr/>
          </p:nvGrpSpPr>
          <p:grpSpPr bwMode="auto">
            <a:xfrm rot="1859639" flipH="1">
              <a:off x="1618546" y="4062752"/>
              <a:ext cx="327025" cy="572664"/>
              <a:chOff x="2121" y="1129"/>
              <a:chExt cx="282" cy="411"/>
            </a:xfrm>
            <a:solidFill>
              <a:schemeClr val="accent6">
                <a:lumMod val="40000"/>
                <a:lumOff val="60000"/>
              </a:schemeClr>
            </a:solidFill>
          </p:grpSpPr>
          <p:grpSp>
            <p:nvGrpSpPr>
              <p:cNvPr id="9" name="Group 44">
                <a:extLst>
                  <a:ext uri="{FF2B5EF4-FFF2-40B4-BE49-F238E27FC236}">
                    <a16:creationId xmlns:a16="http://schemas.microsoft.com/office/drawing/2014/main" id="{2F0AF03C-69E5-E3A4-3E29-B1AAA376BCB7}"/>
                  </a:ext>
                </a:extLst>
              </p:cNvPr>
              <p:cNvGrpSpPr>
                <a:grpSpLocks/>
              </p:cNvGrpSpPr>
              <p:nvPr/>
            </p:nvGrpSpPr>
            <p:grpSpPr bwMode="auto">
              <a:xfrm rot="5931601">
                <a:off x="2141" y="1278"/>
                <a:ext cx="379" cy="145"/>
                <a:chOff x="477" y="3679"/>
                <a:chExt cx="1067" cy="344"/>
              </a:xfrm>
              <a:grpFill/>
            </p:grpSpPr>
            <p:sp>
              <p:nvSpPr>
                <p:cNvPr id="13" name="Oval 45">
                  <a:extLst>
                    <a:ext uri="{FF2B5EF4-FFF2-40B4-BE49-F238E27FC236}">
                      <a16:creationId xmlns:a16="http://schemas.microsoft.com/office/drawing/2014/main" id="{07833D44-EF40-258F-B2AA-60E8F5D8A87B}"/>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 name="Rectangle 46">
                  <a:extLst>
                    <a:ext uri="{FF2B5EF4-FFF2-40B4-BE49-F238E27FC236}">
                      <a16:creationId xmlns:a16="http://schemas.microsoft.com/office/drawing/2014/main" id="{018049F6-964A-43A5-2522-6349091106C2}"/>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0" name="Group 47">
                <a:extLst>
                  <a:ext uri="{FF2B5EF4-FFF2-40B4-BE49-F238E27FC236}">
                    <a16:creationId xmlns:a16="http://schemas.microsoft.com/office/drawing/2014/main" id="{7E9C5F1B-71DC-26DF-C948-774AFCC292B2}"/>
                  </a:ext>
                </a:extLst>
              </p:cNvPr>
              <p:cNvGrpSpPr>
                <a:grpSpLocks/>
              </p:cNvGrpSpPr>
              <p:nvPr/>
            </p:nvGrpSpPr>
            <p:grpSpPr bwMode="auto">
              <a:xfrm rot="-4923204">
                <a:off x="1986" y="1264"/>
                <a:ext cx="381" cy="112"/>
                <a:chOff x="477" y="3679"/>
                <a:chExt cx="1067" cy="344"/>
              </a:xfrm>
              <a:grpFill/>
            </p:grpSpPr>
            <p:sp>
              <p:nvSpPr>
                <p:cNvPr id="11" name="Oval 48">
                  <a:extLst>
                    <a:ext uri="{FF2B5EF4-FFF2-40B4-BE49-F238E27FC236}">
                      <a16:creationId xmlns:a16="http://schemas.microsoft.com/office/drawing/2014/main" id="{D2355E4E-6020-8D31-4BE0-BC21F17AB55F}"/>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 name="Rectangle 49">
                  <a:extLst>
                    <a:ext uri="{FF2B5EF4-FFF2-40B4-BE49-F238E27FC236}">
                      <a16:creationId xmlns:a16="http://schemas.microsoft.com/office/drawing/2014/main" id="{7AE751F0-5CC5-A8B5-109B-679704CCD43D}"/>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5" name="Group 50">
              <a:extLst>
                <a:ext uri="{FF2B5EF4-FFF2-40B4-BE49-F238E27FC236}">
                  <a16:creationId xmlns:a16="http://schemas.microsoft.com/office/drawing/2014/main" id="{0646D612-477E-D852-1783-FC305B508C2F}"/>
                </a:ext>
              </a:extLst>
            </p:cNvPr>
            <p:cNvGrpSpPr>
              <a:grpSpLocks/>
            </p:cNvGrpSpPr>
            <p:nvPr/>
          </p:nvGrpSpPr>
          <p:grpSpPr bwMode="auto">
            <a:xfrm rot="10209620" flipH="1">
              <a:off x="1616022" y="3321815"/>
              <a:ext cx="334963" cy="564840"/>
              <a:chOff x="2121" y="1129"/>
              <a:chExt cx="282" cy="411"/>
            </a:xfrm>
            <a:solidFill>
              <a:schemeClr val="accent6">
                <a:lumMod val="40000"/>
                <a:lumOff val="60000"/>
              </a:schemeClr>
            </a:solidFill>
          </p:grpSpPr>
          <p:grpSp>
            <p:nvGrpSpPr>
              <p:cNvPr id="16" name="Group 51">
                <a:extLst>
                  <a:ext uri="{FF2B5EF4-FFF2-40B4-BE49-F238E27FC236}">
                    <a16:creationId xmlns:a16="http://schemas.microsoft.com/office/drawing/2014/main" id="{3BCEF1EB-3339-7D57-E320-B9F18931CF9F}"/>
                  </a:ext>
                </a:extLst>
              </p:cNvPr>
              <p:cNvGrpSpPr>
                <a:grpSpLocks/>
              </p:cNvGrpSpPr>
              <p:nvPr/>
            </p:nvGrpSpPr>
            <p:grpSpPr bwMode="auto">
              <a:xfrm rot="5931601">
                <a:off x="2141" y="1278"/>
                <a:ext cx="379" cy="145"/>
                <a:chOff x="477" y="3679"/>
                <a:chExt cx="1067" cy="344"/>
              </a:xfrm>
              <a:grpFill/>
            </p:grpSpPr>
            <p:sp>
              <p:nvSpPr>
                <p:cNvPr id="20" name="Oval 52">
                  <a:extLst>
                    <a:ext uri="{FF2B5EF4-FFF2-40B4-BE49-F238E27FC236}">
                      <a16:creationId xmlns:a16="http://schemas.microsoft.com/office/drawing/2014/main" id="{83A209EB-745A-F217-6355-F686DE6D7ABB}"/>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 name="Rectangle 53">
                  <a:extLst>
                    <a:ext uri="{FF2B5EF4-FFF2-40B4-BE49-F238E27FC236}">
                      <a16:creationId xmlns:a16="http://schemas.microsoft.com/office/drawing/2014/main" id="{806239C5-E967-C923-1091-59370FE568A3}"/>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7" name="Group 54">
                <a:extLst>
                  <a:ext uri="{FF2B5EF4-FFF2-40B4-BE49-F238E27FC236}">
                    <a16:creationId xmlns:a16="http://schemas.microsoft.com/office/drawing/2014/main" id="{E21D19CA-D700-05BF-D70C-9400E65022CC}"/>
                  </a:ext>
                </a:extLst>
              </p:cNvPr>
              <p:cNvGrpSpPr>
                <a:grpSpLocks/>
              </p:cNvGrpSpPr>
              <p:nvPr/>
            </p:nvGrpSpPr>
            <p:grpSpPr bwMode="auto">
              <a:xfrm rot="-4923204">
                <a:off x="1986" y="1264"/>
                <a:ext cx="381" cy="112"/>
                <a:chOff x="477" y="3679"/>
                <a:chExt cx="1067" cy="344"/>
              </a:xfrm>
              <a:grpFill/>
            </p:grpSpPr>
            <p:sp>
              <p:nvSpPr>
                <p:cNvPr id="18" name="Oval 55">
                  <a:extLst>
                    <a:ext uri="{FF2B5EF4-FFF2-40B4-BE49-F238E27FC236}">
                      <a16:creationId xmlns:a16="http://schemas.microsoft.com/office/drawing/2014/main" id="{9EA20225-8B74-DA24-0990-9DAEB1951D6B}"/>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 name="Rectangle 56">
                  <a:extLst>
                    <a:ext uri="{FF2B5EF4-FFF2-40B4-BE49-F238E27FC236}">
                      <a16:creationId xmlns:a16="http://schemas.microsoft.com/office/drawing/2014/main" id="{AAA66878-5F64-9ECE-5FB0-92B28C34EFBD}"/>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22" name="Group 57">
              <a:extLst>
                <a:ext uri="{FF2B5EF4-FFF2-40B4-BE49-F238E27FC236}">
                  <a16:creationId xmlns:a16="http://schemas.microsoft.com/office/drawing/2014/main" id="{F8DB179A-FD35-B049-A996-08544710C978}"/>
                </a:ext>
              </a:extLst>
            </p:cNvPr>
            <p:cNvGrpSpPr>
              <a:grpSpLocks/>
            </p:cNvGrpSpPr>
            <p:nvPr/>
          </p:nvGrpSpPr>
          <p:grpSpPr bwMode="auto">
            <a:xfrm rot="13825513" flipH="1">
              <a:off x="1136330" y="4735964"/>
              <a:ext cx="317625" cy="544513"/>
              <a:chOff x="2121" y="1129"/>
              <a:chExt cx="282" cy="411"/>
            </a:xfrm>
            <a:solidFill>
              <a:schemeClr val="accent6">
                <a:lumMod val="40000"/>
                <a:lumOff val="60000"/>
              </a:schemeClr>
            </a:solidFill>
          </p:grpSpPr>
          <p:grpSp>
            <p:nvGrpSpPr>
              <p:cNvPr id="23" name="Group 58">
                <a:extLst>
                  <a:ext uri="{FF2B5EF4-FFF2-40B4-BE49-F238E27FC236}">
                    <a16:creationId xmlns:a16="http://schemas.microsoft.com/office/drawing/2014/main" id="{61C9C487-2165-0545-D91F-DC1F80F773C9}"/>
                  </a:ext>
                </a:extLst>
              </p:cNvPr>
              <p:cNvGrpSpPr>
                <a:grpSpLocks/>
              </p:cNvGrpSpPr>
              <p:nvPr/>
            </p:nvGrpSpPr>
            <p:grpSpPr bwMode="auto">
              <a:xfrm rot="5931601">
                <a:off x="2141" y="1278"/>
                <a:ext cx="379" cy="145"/>
                <a:chOff x="477" y="3679"/>
                <a:chExt cx="1067" cy="344"/>
              </a:xfrm>
              <a:grpFill/>
            </p:grpSpPr>
            <p:sp>
              <p:nvSpPr>
                <p:cNvPr id="27" name="Oval 59">
                  <a:extLst>
                    <a:ext uri="{FF2B5EF4-FFF2-40B4-BE49-F238E27FC236}">
                      <a16:creationId xmlns:a16="http://schemas.microsoft.com/office/drawing/2014/main" id="{82F14637-A6FA-58B9-0083-AFC375D6C1E5}"/>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8" name="Rectangle 60">
                  <a:extLst>
                    <a:ext uri="{FF2B5EF4-FFF2-40B4-BE49-F238E27FC236}">
                      <a16:creationId xmlns:a16="http://schemas.microsoft.com/office/drawing/2014/main" id="{6FC5E0E3-1F2C-99A0-5D86-DD67FDB2B464}"/>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4" name="Group 61">
                <a:extLst>
                  <a:ext uri="{FF2B5EF4-FFF2-40B4-BE49-F238E27FC236}">
                    <a16:creationId xmlns:a16="http://schemas.microsoft.com/office/drawing/2014/main" id="{256F6397-5633-69FA-97A7-F435A2500779}"/>
                  </a:ext>
                </a:extLst>
              </p:cNvPr>
              <p:cNvGrpSpPr>
                <a:grpSpLocks/>
              </p:cNvGrpSpPr>
              <p:nvPr/>
            </p:nvGrpSpPr>
            <p:grpSpPr bwMode="auto">
              <a:xfrm rot="-4923204">
                <a:off x="1986" y="1264"/>
                <a:ext cx="381" cy="112"/>
                <a:chOff x="477" y="3679"/>
                <a:chExt cx="1067" cy="344"/>
              </a:xfrm>
              <a:grpFill/>
            </p:grpSpPr>
            <p:sp>
              <p:nvSpPr>
                <p:cNvPr id="25" name="Oval 62">
                  <a:extLst>
                    <a:ext uri="{FF2B5EF4-FFF2-40B4-BE49-F238E27FC236}">
                      <a16:creationId xmlns:a16="http://schemas.microsoft.com/office/drawing/2014/main" id="{76786668-71B1-7467-B9FD-65A48DC5D20B}"/>
                    </a:ext>
                  </a:extLst>
                </p:cNvPr>
                <p:cNvSpPr>
                  <a:spLocks noChangeArrowheads="1"/>
                </p:cNvSpPr>
                <p:nvPr/>
              </p:nvSpPr>
              <p:spPr bwMode="auto">
                <a:xfrm>
                  <a:off x="485" y="3679"/>
                  <a:ext cx="1059" cy="300"/>
                </a:xfrm>
                <a:prstGeom prst="ellipse">
                  <a:avLst/>
                </a:prstGeom>
                <a:grpFill/>
                <a:ln w="9525">
                  <a:solidFill>
                    <a:schemeClr val="accent6">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6" name="Rectangle 63">
                  <a:extLst>
                    <a:ext uri="{FF2B5EF4-FFF2-40B4-BE49-F238E27FC236}">
                      <a16:creationId xmlns:a16="http://schemas.microsoft.com/office/drawing/2014/main" id="{F730E66B-1CE1-14E4-50C2-0FA2F48EDF85}"/>
                    </a:ext>
                  </a:extLst>
                </p:cNvPr>
                <p:cNvSpPr>
                  <a:spLocks noChangeArrowheads="1"/>
                </p:cNvSpPr>
                <p:nvPr/>
              </p:nvSpPr>
              <p:spPr bwMode="auto">
                <a:xfrm>
                  <a:off x="477" y="3838"/>
                  <a:ext cx="1067" cy="185"/>
                </a:xfrm>
                <a:prstGeom prst="rect">
                  <a:avLst/>
                </a:prstGeom>
                <a:grpFill/>
                <a:ln w="9525">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29" name="Line 64">
              <a:extLst>
                <a:ext uri="{FF2B5EF4-FFF2-40B4-BE49-F238E27FC236}">
                  <a16:creationId xmlns:a16="http://schemas.microsoft.com/office/drawing/2014/main" id="{87B7B861-B14C-84A2-F073-45FF6D57B8B5}"/>
                </a:ext>
              </a:extLst>
            </p:cNvPr>
            <p:cNvSpPr>
              <a:spLocks noChangeShapeType="1"/>
            </p:cNvSpPr>
            <p:nvPr/>
          </p:nvSpPr>
          <p:spPr bwMode="auto">
            <a:xfrm rot="17782798" flipH="1">
              <a:off x="1463839" y="2962372"/>
              <a:ext cx="190888" cy="207963"/>
            </a:xfrm>
            <a:prstGeom prst="line">
              <a:avLst/>
            </a:prstGeom>
            <a:noFill/>
            <a:ln w="76200">
              <a:solidFill>
                <a:schemeClr val="accent6">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30" name="Freeform 65">
              <a:extLst>
                <a:ext uri="{FF2B5EF4-FFF2-40B4-BE49-F238E27FC236}">
                  <a16:creationId xmlns:a16="http://schemas.microsoft.com/office/drawing/2014/main" id="{94E46F30-4920-54B3-02FE-CD973DF962B1}"/>
                </a:ext>
              </a:extLst>
            </p:cNvPr>
            <p:cNvSpPr>
              <a:spLocks/>
            </p:cNvSpPr>
            <p:nvPr/>
          </p:nvSpPr>
          <p:spPr bwMode="auto">
            <a:xfrm rot="16872982" flipH="1">
              <a:off x="598966" y="2126164"/>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6">
                <a:lumMod val="50000"/>
              </a:schemeClr>
            </a:solidFill>
            <a:ln>
              <a:noFill/>
            </a:ln>
          </p:spPr>
          <p:txBody>
            <a:bodyPr/>
            <a:lstStyle/>
            <a:p>
              <a:endParaRPr lang="en-CA"/>
            </a:p>
          </p:txBody>
        </p:sp>
        <p:sp>
          <p:nvSpPr>
            <p:cNvPr id="31" name="Freeform 66">
              <a:extLst>
                <a:ext uri="{FF2B5EF4-FFF2-40B4-BE49-F238E27FC236}">
                  <a16:creationId xmlns:a16="http://schemas.microsoft.com/office/drawing/2014/main" id="{DA7BA4E6-D655-2671-C483-E0221EA8598E}"/>
                </a:ext>
              </a:extLst>
            </p:cNvPr>
            <p:cNvSpPr>
              <a:spLocks/>
            </p:cNvSpPr>
            <p:nvPr/>
          </p:nvSpPr>
          <p:spPr bwMode="auto">
            <a:xfrm rot="16872982" flipH="1">
              <a:off x="1285630" y="2453916"/>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32" name="Freeform 67">
              <a:extLst>
                <a:ext uri="{FF2B5EF4-FFF2-40B4-BE49-F238E27FC236}">
                  <a16:creationId xmlns:a16="http://schemas.microsoft.com/office/drawing/2014/main" id="{30F8544C-F59F-C575-2DD0-59283A955FCE}"/>
                </a:ext>
              </a:extLst>
            </p:cNvPr>
            <p:cNvSpPr>
              <a:spLocks/>
            </p:cNvSpPr>
            <p:nvPr/>
          </p:nvSpPr>
          <p:spPr bwMode="auto">
            <a:xfrm rot="20610604">
              <a:off x="-60769" y="1931133"/>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3" name="Oval 68">
              <a:extLst>
                <a:ext uri="{FF2B5EF4-FFF2-40B4-BE49-F238E27FC236}">
                  <a16:creationId xmlns:a16="http://schemas.microsoft.com/office/drawing/2014/main" id="{637CE1B7-5DEA-2EBC-2161-BD8572AF501C}"/>
                </a:ext>
              </a:extLst>
            </p:cNvPr>
            <p:cNvSpPr>
              <a:spLocks noChangeArrowheads="1"/>
            </p:cNvSpPr>
            <p:nvPr/>
          </p:nvSpPr>
          <p:spPr bwMode="auto">
            <a:xfrm rot="16872982" flipH="1">
              <a:off x="1064576" y="2379554"/>
              <a:ext cx="132996" cy="134938"/>
            </a:xfrm>
            <a:prstGeom prst="ellipse">
              <a:avLst/>
            </a:prstGeom>
            <a:solidFill>
              <a:schemeClr val="accent6">
                <a:lumMod val="75000"/>
              </a:schemeClr>
            </a:solidFill>
            <a:ln w="9525">
              <a:solidFill>
                <a:schemeClr val="accent6">
                  <a:lumMod val="75000"/>
                </a:schemeClr>
              </a:solidFill>
              <a:round/>
              <a:headEnd/>
              <a:tailEnd/>
            </a:ln>
            <a:effectLst/>
          </p:spPr>
          <p:txBody>
            <a:bodyPr wrap="none" anchor="ctr"/>
            <a:lstStyle/>
            <a:p>
              <a:endParaRPr lang="en-CA"/>
            </a:p>
          </p:txBody>
        </p:sp>
        <p:sp>
          <p:nvSpPr>
            <p:cNvPr id="34" name="Oval 69">
              <a:extLst>
                <a:ext uri="{FF2B5EF4-FFF2-40B4-BE49-F238E27FC236}">
                  <a16:creationId xmlns:a16="http://schemas.microsoft.com/office/drawing/2014/main" id="{F929ED64-7B1F-A9D4-D1F3-4373368D3A4A}"/>
                </a:ext>
              </a:extLst>
            </p:cNvPr>
            <p:cNvSpPr>
              <a:spLocks noChangeArrowheads="1"/>
            </p:cNvSpPr>
            <p:nvPr/>
          </p:nvSpPr>
          <p:spPr bwMode="auto">
            <a:xfrm rot="15799200" flipH="1" flipV="1">
              <a:off x="1470002" y="2119732"/>
              <a:ext cx="126737" cy="129337"/>
            </a:xfrm>
            <a:prstGeom prst="ellipse">
              <a:avLst/>
            </a:prstGeom>
            <a:solidFill>
              <a:schemeClr val="accent6">
                <a:lumMod val="75000"/>
              </a:schemeClr>
            </a:solidFill>
            <a:ln w="9525">
              <a:solidFill>
                <a:schemeClr val="accent6">
                  <a:lumMod val="75000"/>
                </a:schemeClr>
              </a:solidFill>
              <a:round/>
              <a:headEnd/>
              <a:tailEnd/>
            </a:ln>
            <a:effectLst/>
          </p:spPr>
          <p:txBody>
            <a:bodyPr wrap="none" anchor="ctr"/>
            <a:lstStyle/>
            <a:p>
              <a:endParaRPr lang="en-CA"/>
            </a:p>
          </p:txBody>
        </p:sp>
        <p:sp>
          <p:nvSpPr>
            <p:cNvPr id="35" name="Freeform 70">
              <a:extLst>
                <a:ext uri="{FF2B5EF4-FFF2-40B4-BE49-F238E27FC236}">
                  <a16:creationId xmlns:a16="http://schemas.microsoft.com/office/drawing/2014/main" id="{5E6984F8-5F2F-DE7E-195B-E81FDAA33017}"/>
                </a:ext>
              </a:extLst>
            </p:cNvPr>
            <p:cNvSpPr>
              <a:spLocks/>
            </p:cNvSpPr>
            <p:nvPr/>
          </p:nvSpPr>
          <p:spPr bwMode="auto">
            <a:xfrm rot="15799200" flipH="1" flipV="1">
              <a:off x="414142" y="1063148"/>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36" name="Freeform 71">
              <a:extLst>
                <a:ext uri="{FF2B5EF4-FFF2-40B4-BE49-F238E27FC236}">
                  <a16:creationId xmlns:a16="http://schemas.microsoft.com/office/drawing/2014/main" id="{1EF949FE-EBD1-2576-3768-9F3191B85BC2}"/>
                </a:ext>
              </a:extLst>
            </p:cNvPr>
            <p:cNvSpPr>
              <a:spLocks/>
            </p:cNvSpPr>
            <p:nvPr/>
          </p:nvSpPr>
          <p:spPr bwMode="auto">
            <a:xfrm rot="21441751">
              <a:off x="932924" y="3189555"/>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accent6">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37" name="Group 73">
              <a:extLst>
                <a:ext uri="{FF2B5EF4-FFF2-40B4-BE49-F238E27FC236}">
                  <a16:creationId xmlns:a16="http://schemas.microsoft.com/office/drawing/2014/main" id="{EE174B31-BF85-25A6-A605-8B41AE22D4F3}"/>
                </a:ext>
              </a:extLst>
            </p:cNvPr>
            <p:cNvGrpSpPr>
              <a:grpSpLocks/>
            </p:cNvGrpSpPr>
            <p:nvPr/>
          </p:nvGrpSpPr>
          <p:grpSpPr bwMode="auto">
            <a:xfrm rot="41182112">
              <a:off x="211138" y="2652713"/>
              <a:ext cx="327025" cy="581025"/>
              <a:chOff x="2121" y="1129"/>
              <a:chExt cx="282" cy="411"/>
            </a:xfrm>
            <a:solidFill>
              <a:schemeClr val="accent1">
                <a:lumMod val="40000"/>
                <a:lumOff val="60000"/>
              </a:schemeClr>
            </a:solidFill>
          </p:grpSpPr>
          <p:grpSp>
            <p:nvGrpSpPr>
              <p:cNvPr id="38" name="Group 74">
                <a:extLst>
                  <a:ext uri="{FF2B5EF4-FFF2-40B4-BE49-F238E27FC236}">
                    <a16:creationId xmlns:a16="http://schemas.microsoft.com/office/drawing/2014/main" id="{5A4BC159-A708-3319-2FFD-ED0E3D7E9DBB}"/>
                  </a:ext>
                </a:extLst>
              </p:cNvPr>
              <p:cNvGrpSpPr>
                <a:grpSpLocks/>
              </p:cNvGrpSpPr>
              <p:nvPr/>
            </p:nvGrpSpPr>
            <p:grpSpPr bwMode="auto">
              <a:xfrm rot="5931601">
                <a:off x="2141" y="1278"/>
                <a:ext cx="379" cy="145"/>
                <a:chOff x="477" y="3679"/>
                <a:chExt cx="1067" cy="344"/>
              </a:xfrm>
              <a:grpFill/>
            </p:grpSpPr>
            <p:sp>
              <p:nvSpPr>
                <p:cNvPr id="42" name="Oval 75">
                  <a:extLst>
                    <a:ext uri="{FF2B5EF4-FFF2-40B4-BE49-F238E27FC236}">
                      <a16:creationId xmlns:a16="http://schemas.microsoft.com/office/drawing/2014/main" id="{351DACE5-B7AD-793C-8911-B0230CE5C01B}"/>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3" name="Rectangle 76">
                  <a:extLst>
                    <a:ext uri="{FF2B5EF4-FFF2-40B4-BE49-F238E27FC236}">
                      <a16:creationId xmlns:a16="http://schemas.microsoft.com/office/drawing/2014/main" id="{C47BD2E3-620A-E0C2-49DC-7DB39F5C0462}"/>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39" name="Group 77">
                <a:extLst>
                  <a:ext uri="{FF2B5EF4-FFF2-40B4-BE49-F238E27FC236}">
                    <a16:creationId xmlns:a16="http://schemas.microsoft.com/office/drawing/2014/main" id="{404B53F3-0B56-CDB3-C6AB-5415F9315371}"/>
                  </a:ext>
                </a:extLst>
              </p:cNvPr>
              <p:cNvGrpSpPr>
                <a:grpSpLocks/>
              </p:cNvGrpSpPr>
              <p:nvPr/>
            </p:nvGrpSpPr>
            <p:grpSpPr bwMode="auto">
              <a:xfrm rot="-4923204">
                <a:off x="1986" y="1264"/>
                <a:ext cx="381" cy="112"/>
                <a:chOff x="477" y="3679"/>
                <a:chExt cx="1067" cy="344"/>
              </a:xfrm>
              <a:grpFill/>
            </p:grpSpPr>
            <p:sp>
              <p:nvSpPr>
                <p:cNvPr id="40" name="Oval 78">
                  <a:extLst>
                    <a:ext uri="{FF2B5EF4-FFF2-40B4-BE49-F238E27FC236}">
                      <a16:creationId xmlns:a16="http://schemas.microsoft.com/office/drawing/2014/main" id="{38234BF2-C71C-615A-F5A4-4310C9312244}"/>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1" name="Rectangle 79">
                  <a:extLst>
                    <a:ext uri="{FF2B5EF4-FFF2-40B4-BE49-F238E27FC236}">
                      <a16:creationId xmlns:a16="http://schemas.microsoft.com/office/drawing/2014/main" id="{8C588AFD-EF17-9CB6-0DF4-62CE9DBCDA62}"/>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44" name="Group 80">
              <a:extLst>
                <a:ext uri="{FF2B5EF4-FFF2-40B4-BE49-F238E27FC236}">
                  <a16:creationId xmlns:a16="http://schemas.microsoft.com/office/drawing/2014/main" id="{C73115FB-4BB9-D4BB-8E89-0656A18447DB}"/>
                </a:ext>
              </a:extLst>
            </p:cNvPr>
            <p:cNvGrpSpPr>
              <a:grpSpLocks/>
            </p:cNvGrpSpPr>
            <p:nvPr/>
          </p:nvGrpSpPr>
          <p:grpSpPr bwMode="auto">
            <a:xfrm rot="11232131">
              <a:off x="171450" y="1901825"/>
              <a:ext cx="334963" cy="573088"/>
              <a:chOff x="2121" y="1129"/>
              <a:chExt cx="282" cy="411"/>
            </a:xfrm>
            <a:solidFill>
              <a:schemeClr val="accent1">
                <a:lumMod val="40000"/>
                <a:lumOff val="60000"/>
              </a:schemeClr>
            </a:solidFill>
          </p:grpSpPr>
          <p:grpSp>
            <p:nvGrpSpPr>
              <p:cNvPr id="45" name="Group 81">
                <a:extLst>
                  <a:ext uri="{FF2B5EF4-FFF2-40B4-BE49-F238E27FC236}">
                    <a16:creationId xmlns:a16="http://schemas.microsoft.com/office/drawing/2014/main" id="{FAC31472-CA94-5935-DC61-3E9D33561125}"/>
                  </a:ext>
                </a:extLst>
              </p:cNvPr>
              <p:cNvGrpSpPr>
                <a:grpSpLocks/>
              </p:cNvGrpSpPr>
              <p:nvPr/>
            </p:nvGrpSpPr>
            <p:grpSpPr bwMode="auto">
              <a:xfrm rot="5931601">
                <a:off x="2141" y="1278"/>
                <a:ext cx="379" cy="145"/>
                <a:chOff x="477" y="3679"/>
                <a:chExt cx="1067" cy="344"/>
              </a:xfrm>
              <a:grpFill/>
            </p:grpSpPr>
            <p:sp>
              <p:nvSpPr>
                <p:cNvPr id="49" name="Oval 82">
                  <a:extLst>
                    <a:ext uri="{FF2B5EF4-FFF2-40B4-BE49-F238E27FC236}">
                      <a16:creationId xmlns:a16="http://schemas.microsoft.com/office/drawing/2014/main" id="{927CAC52-B12A-F605-0E51-30B7E1E47464}"/>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0" name="Rectangle 83">
                  <a:extLst>
                    <a:ext uri="{FF2B5EF4-FFF2-40B4-BE49-F238E27FC236}">
                      <a16:creationId xmlns:a16="http://schemas.microsoft.com/office/drawing/2014/main" id="{34FBC641-6BA4-37E8-8E3E-3272B4FB40F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46" name="Group 84">
                <a:extLst>
                  <a:ext uri="{FF2B5EF4-FFF2-40B4-BE49-F238E27FC236}">
                    <a16:creationId xmlns:a16="http://schemas.microsoft.com/office/drawing/2014/main" id="{8E01C476-53AA-5D30-8618-051549FFD5A7}"/>
                  </a:ext>
                </a:extLst>
              </p:cNvPr>
              <p:cNvGrpSpPr>
                <a:grpSpLocks/>
              </p:cNvGrpSpPr>
              <p:nvPr/>
            </p:nvGrpSpPr>
            <p:grpSpPr bwMode="auto">
              <a:xfrm rot="-4923204">
                <a:off x="1986" y="1264"/>
                <a:ext cx="381" cy="112"/>
                <a:chOff x="477" y="3679"/>
                <a:chExt cx="1067" cy="344"/>
              </a:xfrm>
              <a:grpFill/>
            </p:grpSpPr>
            <p:sp>
              <p:nvSpPr>
                <p:cNvPr id="47" name="Oval 85">
                  <a:extLst>
                    <a:ext uri="{FF2B5EF4-FFF2-40B4-BE49-F238E27FC236}">
                      <a16:creationId xmlns:a16="http://schemas.microsoft.com/office/drawing/2014/main" id="{F0FF2571-0373-8A31-DDCE-479B4F4C57BF}"/>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48" name="Rectangle 86">
                  <a:extLst>
                    <a:ext uri="{FF2B5EF4-FFF2-40B4-BE49-F238E27FC236}">
                      <a16:creationId xmlns:a16="http://schemas.microsoft.com/office/drawing/2014/main" id="{CE1816AF-A2AE-094D-3534-047C5623003B}"/>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51" name="Group 87">
              <a:extLst>
                <a:ext uri="{FF2B5EF4-FFF2-40B4-BE49-F238E27FC236}">
                  <a16:creationId xmlns:a16="http://schemas.microsoft.com/office/drawing/2014/main" id="{DBC69AEA-14E9-FD6B-F618-53965F9A7324}"/>
                </a:ext>
              </a:extLst>
            </p:cNvPr>
            <p:cNvGrpSpPr>
              <a:grpSpLocks/>
            </p:cNvGrpSpPr>
            <p:nvPr/>
          </p:nvGrpSpPr>
          <p:grpSpPr bwMode="auto">
            <a:xfrm rot="10222985">
              <a:off x="1009650" y="3998913"/>
              <a:ext cx="339725" cy="525462"/>
              <a:chOff x="2121" y="1129"/>
              <a:chExt cx="282" cy="411"/>
            </a:xfrm>
            <a:solidFill>
              <a:schemeClr val="accent1">
                <a:lumMod val="40000"/>
                <a:lumOff val="60000"/>
              </a:schemeClr>
            </a:solidFill>
          </p:grpSpPr>
          <p:grpSp>
            <p:nvGrpSpPr>
              <p:cNvPr id="52" name="Group 88">
                <a:extLst>
                  <a:ext uri="{FF2B5EF4-FFF2-40B4-BE49-F238E27FC236}">
                    <a16:creationId xmlns:a16="http://schemas.microsoft.com/office/drawing/2014/main" id="{1B2ADE66-49A0-4CE0-3C7A-EAB39C20D1CA}"/>
                  </a:ext>
                </a:extLst>
              </p:cNvPr>
              <p:cNvGrpSpPr>
                <a:grpSpLocks/>
              </p:cNvGrpSpPr>
              <p:nvPr/>
            </p:nvGrpSpPr>
            <p:grpSpPr bwMode="auto">
              <a:xfrm rot="5931601">
                <a:off x="2141" y="1278"/>
                <a:ext cx="379" cy="145"/>
                <a:chOff x="477" y="3679"/>
                <a:chExt cx="1067" cy="344"/>
              </a:xfrm>
              <a:grpFill/>
            </p:grpSpPr>
            <p:sp>
              <p:nvSpPr>
                <p:cNvPr id="56" name="Oval 89">
                  <a:extLst>
                    <a:ext uri="{FF2B5EF4-FFF2-40B4-BE49-F238E27FC236}">
                      <a16:creationId xmlns:a16="http://schemas.microsoft.com/office/drawing/2014/main" id="{86CE1068-0AAA-3E0F-2C4B-7944ED12F189}"/>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7" name="Rectangle 90">
                  <a:extLst>
                    <a:ext uri="{FF2B5EF4-FFF2-40B4-BE49-F238E27FC236}">
                      <a16:creationId xmlns:a16="http://schemas.microsoft.com/office/drawing/2014/main" id="{5409965E-5BC8-0A98-7792-74E9F75799D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53" name="Group 91">
                <a:extLst>
                  <a:ext uri="{FF2B5EF4-FFF2-40B4-BE49-F238E27FC236}">
                    <a16:creationId xmlns:a16="http://schemas.microsoft.com/office/drawing/2014/main" id="{D38D2EB3-698F-9F74-11E9-736895AF7EC1}"/>
                  </a:ext>
                </a:extLst>
              </p:cNvPr>
              <p:cNvGrpSpPr>
                <a:grpSpLocks/>
              </p:cNvGrpSpPr>
              <p:nvPr/>
            </p:nvGrpSpPr>
            <p:grpSpPr bwMode="auto">
              <a:xfrm rot="-4923204">
                <a:off x="1986" y="1264"/>
                <a:ext cx="381" cy="112"/>
                <a:chOff x="477" y="3679"/>
                <a:chExt cx="1067" cy="344"/>
              </a:xfrm>
              <a:grpFill/>
            </p:grpSpPr>
            <p:sp>
              <p:nvSpPr>
                <p:cNvPr id="54" name="Oval 92">
                  <a:extLst>
                    <a:ext uri="{FF2B5EF4-FFF2-40B4-BE49-F238E27FC236}">
                      <a16:creationId xmlns:a16="http://schemas.microsoft.com/office/drawing/2014/main" id="{318566C3-A959-830E-BC9C-F4B02C65335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5" name="Rectangle 93">
                  <a:extLst>
                    <a:ext uri="{FF2B5EF4-FFF2-40B4-BE49-F238E27FC236}">
                      <a16:creationId xmlns:a16="http://schemas.microsoft.com/office/drawing/2014/main" id="{A10A2CF1-4983-56A1-3EF1-95634E924176}"/>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58" name="Group 94">
              <a:extLst>
                <a:ext uri="{FF2B5EF4-FFF2-40B4-BE49-F238E27FC236}">
                  <a16:creationId xmlns:a16="http://schemas.microsoft.com/office/drawing/2014/main" id="{1E5B41BE-4FE9-F307-8E88-CA423250B427}"/>
                </a:ext>
              </a:extLst>
            </p:cNvPr>
            <p:cNvGrpSpPr>
              <a:grpSpLocks/>
            </p:cNvGrpSpPr>
            <p:nvPr/>
          </p:nvGrpSpPr>
          <p:grpSpPr bwMode="auto">
            <a:xfrm rot="7616238">
              <a:off x="730251" y="3316287"/>
              <a:ext cx="322262" cy="544513"/>
              <a:chOff x="2121" y="1129"/>
              <a:chExt cx="282" cy="411"/>
            </a:xfrm>
            <a:solidFill>
              <a:schemeClr val="accent1">
                <a:lumMod val="40000"/>
                <a:lumOff val="60000"/>
              </a:schemeClr>
            </a:solidFill>
          </p:grpSpPr>
          <p:grpSp>
            <p:nvGrpSpPr>
              <p:cNvPr id="59" name="Group 95">
                <a:extLst>
                  <a:ext uri="{FF2B5EF4-FFF2-40B4-BE49-F238E27FC236}">
                    <a16:creationId xmlns:a16="http://schemas.microsoft.com/office/drawing/2014/main" id="{BD041672-96D2-7EA9-0623-37282C7630DE}"/>
                  </a:ext>
                </a:extLst>
              </p:cNvPr>
              <p:cNvGrpSpPr>
                <a:grpSpLocks/>
              </p:cNvGrpSpPr>
              <p:nvPr/>
            </p:nvGrpSpPr>
            <p:grpSpPr bwMode="auto">
              <a:xfrm rot="5931601">
                <a:off x="2141" y="1278"/>
                <a:ext cx="379" cy="145"/>
                <a:chOff x="477" y="3679"/>
                <a:chExt cx="1067" cy="344"/>
              </a:xfrm>
              <a:grpFill/>
            </p:grpSpPr>
            <p:sp>
              <p:nvSpPr>
                <p:cNvPr id="63" name="Oval 96">
                  <a:extLst>
                    <a:ext uri="{FF2B5EF4-FFF2-40B4-BE49-F238E27FC236}">
                      <a16:creationId xmlns:a16="http://schemas.microsoft.com/office/drawing/2014/main" id="{65D188DF-F6D4-0925-318F-B7E815BA05D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56" name="Rectangle 97">
                  <a:extLst>
                    <a:ext uri="{FF2B5EF4-FFF2-40B4-BE49-F238E27FC236}">
                      <a16:creationId xmlns:a16="http://schemas.microsoft.com/office/drawing/2014/main" id="{F6CAD8FA-7D24-D9C5-D48E-427D40BB8F68}"/>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60" name="Group 98">
                <a:extLst>
                  <a:ext uri="{FF2B5EF4-FFF2-40B4-BE49-F238E27FC236}">
                    <a16:creationId xmlns:a16="http://schemas.microsoft.com/office/drawing/2014/main" id="{5D401971-28D9-F7E2-AA18-EB3D22CF442E}"/>
                  </a:ext>
                </a:extLst>
              </p:cNvPr>
              <p:cNvGrpSpPr>
                <a:grpSpLocks/>
              </p:cNvGrpSpPr>
              <p:nvPr/>
            </p:nvGrpSpPr>
            <p:grpSpPr bwMode="auto">
              <a:xfrm rot="-4923204">
                <a:off x="1986" y="1264"/>
                <a:ext cx="381" cy="112"/>
                <a:chOff x="477" y="3679"/>
                <a:chExt cx="1067" cy="344"/>
              </a:xfrm>
              <a:grpFill/>
            </p:grpSpPr>
            <p:sp>
              <p:nvSpPr>
                <p:cNvPr id="61" name="Oval 99">
                  <a:extLst>
                    <a:ext uri="{FF2B5EF4-FFF2-40B4-BE49-F238E27FC236}">
                      <a16:creationId xmlns:a16="http://schemas.microsoft.com/office/drawing/2014/main" id="{BAE7DB95-E6D0-F3CC-C7E2-E808DA3AD9B8}"/>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2" name="Rectangle 100">
                  <a:extLst>
                    <a:ext uri="{FF2B5EF4-FFF2-40B4-BE49-F238E27FC236}">
                      <a16:creationId xmlns:a16="http://schemas.microsoft.com/office/drawing/2014/main" id="{CBBDEC8A-59F6-2C5B-DFC3-2975C61AC04F}"/>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21857" name="Line 101">
              <a:extLst>
                <a:ext uri="{FF2B5EF4-FFF2-40B4-BE49-F238E27FC236}">
                  <a16:creationId xmlns:a16="http://schemas.microsoft.com/office/drawing/2014/main" id="{49CCCC3A-3ACF-2A11-79B7-06DB7AFBAED0}"/>
                </a:ext>
              </a:extLst>
            </p:cNvPr>
            <p:cNvSpPr>
              <a:spLocks noChangeShapeType="1"/>
            </p:cNvSpPr>
            <p:nvPr/>
          </p:nvSpPr>
          <p:spPr bwMode="auto">
            <a:xfrm rot="3658953">
              <a:off x="442119" y="1529556"/>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58" name="Freeform 102">
              <a:extLst>
                <a:ext uri="{FF2B5EF4-FFF2-40B4-BE49-F238E27FC236}">
                  <a16:creationId xmlns:a16="http://schemas.microsoft.com/office/drawing/2014/main" id="{0F122D65-652B-329E-1D3E-DFB73C42BB77}"/>
                </a:ext>
              </a:extLst>
            </p:cNvPr>
            <p:cNvSpPr>
              <a:spLocks/>
            </p:cNvSpPr>
            <p:nvPr/>
          </p:nvSpPr>
          <p:spPr bwMode="auto">
            <a:xfrm rot="5304587">
              <a:off x="-1035844" y="3009107"/>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859" name="Freeform 66">
              <a:extLst>
                <a:ext uri="{FF2B5EF4-FFF2-40B4-BE49-F238E27FC236}">
                  <a16:creationId xmlns:a16="http://schemas.microsoft.com/office/drawing/2014/main" id="{4D490955-E721-A5E4-FFA3-4865DB20C8C0}"/>
                </a:ext>
              </a:extLst>
            </p:cNvPr>
            <p:cNvSpPr>
              <a:spLocks/>
            </p:cNvSpPr>
            <p:nvPr/>
          </p:nvSpPr>
          <p:spPr bwMode="auto">
            <a:xfrm rot="16872982" flipH="1">
              <a:off x="545491" y="1006499"/>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21898" name="Oval 42">
            <a:extLst>
              <a:ext uri="{FF2B5EF4-FFF2-40B4-BE49-F238E27FC236}">
                <a16:creationId xmlns:a16="http://schemas.microsoft.com/office/drawing/2014/main" id="{4D69D768-A48A-4665-A24C-AA6E680E84B1}"/>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11" name="Oval 55">
            <a:extLst>
              <a:ext uri="{FF2B5EF4-FFF2-40B4-BE49-F238E27FC236}">
                <a16:creationId xmlns:a16="http://schemas.microsoft.com/office/drawing/2014/main" id="{A89A2600-D97F-47F2-BC3B-526634C46F12}"/>
              </a:ext>
            </a:extLst>
          </p:cNvPr>
          <p:cNvSpPr>
            <a:spLocks noChangeArrowheads="1"/>
          </p:cNvSpPr>
          <p:nvPr/>
        </p:nvSpPr>
        <p:spPr bwMode="auto">
          <a:xfrm>
            <a:off x="1547813" y="6259513"/>
            <a:ext cx="215900" cy="287337"/>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73" name="AutoShape 117">
            <a:extLst>
              <a:ext uri="{FF2B5EF4-FFF2-40B4-BE49-F238E27FC236}">
                <a16:creationId xmlns:a16="http://schemas.microsoft.com/office/drawing/2014/main" id="{1845D921-3EE7-4A9D-AA00-4C28C45556D6}"/>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74" name="AutoShape 118">
            <a:extLst>
              <a:ext uri="{FF2B5EF4-FFF2-40B4-BE49-F238E27FC236}">
                <a16:creationId xmlns:a16="http://schemas.microsoft.com/office/drawing/2014/main" id="{0E6A74CE-3663-4345-9326-A2DBDD6FA8B5}"/>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75" name="AutoShape 119">
            <a:extLst>
              <a:ext uri="{FF2B5EF4-FFF2-40B4-BE49-F238E27FC236}">
                <a16:creationId xmlns:a16="http://schemas.microsoft.com/office/drawing/2014/main" id="{456E6B28-337E-41FF-BA98-ECAACF006B84}"/>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80" name="AutoShape 124">
            <a:extLst>
              <a:ext uri="{FF2B5EF4-FFF2-40B4-BE49-F238E27FC236}">
                <a16:creationId xmlns:a16="http://schemas.microsoft.com/office/drawing/2014/main" id="{0A4EB678-63F2-44DF-97C6-EC6DFC1FB9B6}"/>
              </a:ext>
            </a:extLst>
          </p:cNvPr>
          <p:cNvSpPr>
            <a:spLocks noChangeArrowheads="1"/>
          </p:cNvSpPr>
          <p:nvPr/>
        </p:nvSpPr>
        <p:spPr bwMode="auto">
          <a:xfrm>
            <a:off x="1341438" y="2501900"/>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81" name="AutoShape 125">
            <a:extLst>
              <a:ext uri="{FF2B5EF4-FFF2-40B4-BE49-F238E27FC236}">
                <a16:creationId xmlns:a16="http://schemas.microsoft.com/office/drawing/2014/main" id="{1670F6A1-3AF7-459C-A467-08CE6D9F5724}"/>
              </a:ext>
            </a:extLst>
          </p:cNvPr>
          <p:cNvSpPr>
            <a:spLocks noChangeArrowheads="1"/>
          </p:cNvSpPr>
          <p:nvPr/>
        </p:nvSpPr>
        <p:spPr bwMode="auto">
          <a:xfrm>
            <a:off x="1341438" y="24733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982" name="AutoShape 126">
            <a:extLst>
              <a:ext uri="{FF2B5EF4-FFF2-40B4-BE49-F238E27FC236}">
                <a16:creationId xmlns:a16="http://schemas.microsoft.com/office/drawing/2014/main" id="{608D388D-6499-470F-8D0E-FF6DD8FC849B}"/>
              </a:ext>
            </a:extLst>
          </p:cNvPr>
          <p:cNvSpPr>
            <a:spLocks noChangeArrowheads="1"/>
          </p:cNvSpPr>
          <p:nvPr/>
        </p:nvSpPr>
        <p:spPr bwMode="auto">
          <a:xfrm>
            <a:off x="1350963" y="2487613"/>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62" name="AutoShape 47">
            <a:extLst>
              <a:ext uri="{FF2B5EF4-FFF2-40B4-BE49-F238E27FC236}">
                <a16:creationId xmlns:a16="http://schemas.microsoft.com/office/drawing/2014/main" id="{D9DD19D9-B2CD-2392-D1C5-9A4279B391E2}"/>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1863" name="Freeform: Shape 121862">
            <a:extLst>
              <a:ext uri="{FF2B5EF4-FFF2-40B4-BE49-F238E27FC236}">
                <a16:creationId xmlns:a16="http://schemas.microsoft.com/office/drawing/2014/main" id="{0E1A68A1-530D-9976-0F3D-57AE918A652F}"/>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864" name="Freeform: Shape 121863">
            <a:extLst>
              <a:ext uri="{FF2B5EF4-FFF2-40B4-BE49-F238E27FC236}">
                <a16:creationId xmlns:a16="http://schemas.microsoft.com/office/drawing/2014/main" id="{72C3B214-3579-DE93-5FBD-47828939AB13}"/>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865" name="Freeform: Shape 121864">
            <a:extLst>
              <a:ext uri="{FF2B5EF4-FFF2-40B4-BE49-F238E27FC236}">
                <a16:creationId xmlns:a16="http://schemas.microsoft.com/office/drawing/2014/main" id="{A4855C36-2469-B2D8-D08D-541488D78C78}"/>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866" name="TextBox 121865">
            <a:extLst>
              <a:ext uri="{FF2B5EF4-FFF2-40B4-BE49-F238E27FC236}">
                <a16:creationId xmlns:a16="http://schemas.microsoft.com/office/drawing/2014/main" id="{2509BDFD-A221-758B-2EFE-52982E2A64FE}"/>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21867" name="TextBox 121866">
            <a:extLst>
              <a:ext uri="{FF2B5EF4-FFF2-40B4-BE49-F238E27FC236}">
                <a16:creationId xmlns:a16="http://schemas.microsoft.com/office/drawing/2014/main" id="{2B9CECF9-427A-D832-F6E0-118498ECAF81}"/>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21868" name="Freeform: Shape 121867">
            <a:extLst>
              <a:ext uri="{FF2B5EF4-FFF2-40B4-BE49-F238E27FC236}">
                <a16:creationId xmlns:a16="http://schemas.microsoft.com/office/drawing/2014/main" id="{F6E9D3A5-C722-77C6-72F7-2CF3BB12BD3D}"/>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4">
                  <a:lumMod val="40000"/>
                  <a:lumOff val="60000"/>
                  <a:alpha val="35000"/>
                </a:schemeClr>
              </a:gs>
              <a:gs pos="0">
                <a:schemeClr val="accent4">
                  <a:lumMod val="60000"/>
                  <a:lumOff val="40000"/>
                  <a:alpha val="73000"/>
                </a:schemeClr>
              </a:gs>
              <a:gs pos="100000">
                <a:schemeClr val="accent4">
                  <a:lumMod val="20000"/>
                  <a:lumOff val="80000"/>
                  <a:alpha val="25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1869" name="Rectangle: Rounded Corners 121868">
            <a:extLst>
              <a:ext uri="{FF2B5EF4-FFF2-40B4-BE49-F238E27FC236}">
                <a16:creationId xmlns:a16="http://schemas.microsoft.com/office/drawing/2014/main" id="{C712576D-4825-696A-AC38-0B4CAAD4B3AF}"/>
              </a:ext>
            </a:extLst>
          </p:cNvPr>
          <p:cNvSpPr/>
          <p:nvPr/>
        </p:nvSpPr>
        <p:spPr>
          <a:xfrm>
            <a:off x="4141639"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870" name="Rectangle: Rounded Corners 121869">
            <a:extLst>
              <a:ext uri="{FF2B5EF4-FFF2-40B4-BE49-F238E27FC236}">
                <a16:creationId xmlns:a16="http://schemas.microsoft.com/office/drawing/2014/main" id="{C21D4335-0E92-6F3D-3D7B-6F154CE26A89}"/>
              </a:ext>
            </a:extLst>
          </p:cNvPr>
          <p:cNvSpPr/>
          <p:nvPr/>
        </p:nvSpPr>
        <p:spPr>
          <a:xfrm>
            <a:off x="5330191"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906" name="Rectangle 14">
            <a:extLst>
              <a:ext uri="{FF2B5EF4-FFF2-40B4-BE49-F238E27FC236}">
                <a16:creationId xmlns:a16="http://schemas.microsoft.com/office/drawing/2014/main" id="{80FA34DB-5470-85B2-F7C9-F5356FA0E579}"/>
              </a:ext>
            </a:extLst>
          </p:cNvPr>
          <p:cNvSpPr>
            <a:spLocks noChangeArrowheads="1"/>
          </p:cNvSpPr>
          <p:nvPr/>
        </p:nvSpPr>
        <p:spPr bwMode="auto">
          <a:xfrm>
            <a:off x="2681288" y="1293330"/>
            <a:ext cx="6084887" cy="13081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020" name="Rectangle 164">
            <a:extLst>
              <a:ext uri="{FF2B5EF4-FFF2-40B4-BE49-F238E27FC236}">
                <a16:creationId xmlns:a16="http://schemas.microsoft.com/office/drawing/2014/main" id="{AB38DEED-AAFA-4779-8AF8-E5449FBE9ED8}"/>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021" name="Text Box 165">
            <a:extLst>
              <a:ext uri="{FF2B5EF4-FFF2-40B4-BE49-F238E27FC236}">
                <a16:creationId xmlns:a16="http://schemas.microsoft.com/office/drawing/2014/main" id="{2927103F-C843-4666-9765-B97E261F228D}"/>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sp>
        <p:nvSpPr>
          <p:cNvPr id="122056" name="Text Box 200">
            <a:extLst>
              <a:ext uri="{FF2B5EF4-FFF2-40B4-BE49-F238E27FC236}">
                <a16:creationId xmlns:a16="http://schemas.microsoft.com/office/drawing/2014/main" id="{1D2F47D6-373E-4FD0-B33A-12ED8FBE9468}"/>
              </a:ext>
            </a:extLst>
          </p:cNvPr>
          <p:cNvSpPr txBox="1">
            <a:spLocks noChangeArrowheads="1"/>
          </p:cNvSpPr>
          <p:nvPr/>
        </p:nvSpPr>
        <p:spPr bwMode="auto">
          <a:xfrm>
            <a:off x="8129588" y="1109663"/>
            <a:ext cx="5207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4">
                    <a:lumMod val="75000"/>
                  </a:schemeClr>
                </a:solidFill>
              </a:rPr>
              <a:t>ARV2</a:t>
            </a:r>
          </a:p>
        </p:txBody>
      </p:sp>
      <p:sp>
        <p:nvSpPr>
          <p:cNvPr id="122054" name="Line 198">
            <a:extLst>
              <a:ext uri="{FF2B5EF4-FFF2-40B4-BE49-F238E27FC236}">
                <a16:creationId xmlns:a16="http://schemas.microsoft.com/office/drawing/2014/main" id="{50986FEE-EB86-4D34-BB84-8B2FEFAE2B70}"/>
              </a:ext>
            </a:extLst>
          </p:cNvPr>
          <p:cNvSpPr>
            <a:spLocks noChangeShapeType="1"/>
          </p:cNvSpPr>
          <p:nvPr/>
        </p:nvSpPr>
        <p:spPr bwMode="auto">
          <a:xfrm flipH="1">
            <a:off x="2843213" y="836613"/>
            <a:ext cx="56165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07" name="Freeform 51">
            <a:extLst>
              <a:ext uri="{FF2B5EF4-FFF2-40B4-BE49-F238E27FC236}">
                <a16:creationId xmlns:a16="http://schemas.microsoft.com/office/drawing/2014/main" id="{75D839A7-E971-4905-84AA-C31AA49B6176}"/>
              </a:ext>
            </a:extLst>
          </p:cNvPr>
          <p:cNvSpPr>
            <a:spLocks/>
          </p:cNvSpPr>
          <p:nvPr/>
        </p:nvSpPr>
        <p:spPr bwMode="auto">
          <a:xfrm>
            <a:off x="1679575" y="5589588"/>
            <a:ext cx="573088" cy="333375"/>
          </a:xfrm>
          <a:custGeom>
            <a:avLst/>
            <a:gdLst>
              <a:gd name="T0" fmla="*/ 0 w 361"/>
              <a:gd name="T1" fmla="*/ 185 h 210"/>
              <a:gd name="T2" fmla="*/ 92 w 361"/>
              <a:gd name="T3" fmla="*/ 63 h 210"/>
              <a:gd name="T4" fmla="*/ 176 w 361"/>
              <a:gd name="T5" fmla="*/ 19 h 210"/>
              <a:gd name="T6" fmla="*/ 268 w 361"/>
              <a:gd name="T7" fmla="*/ 28 h 210"/>
              <a:gd name="T8" fmla="*/ 348 w 361"/>
              <a:gd name="T9" fmla="*/ 185 h 210"/>
              <a:gd name="T10" fmla="*/ 348 w 361"/>
              <a:gd name="T11" fmla="*/ 177 h 210"/>
            </a:gdLst>
            <a:ahLst/>
            <a:cxnLst>
              <a:cxn ang="0">
                <a:pos x="T0" y="T1"/>
              </a:cxn>
              <a:cxn ang="0">
                <a:pos x="T2" y="T3"/>
              </a:cxn>
              <a:cxn ang="0">
                <a:pos x="T4" y="T5"/>
              </a:cxn>
              <a:cxn ang="0">
                <a:pos x="T6" y="T7"/>
              </a:cxn>
              <a:cxn ang="0">
                <a:pos x="T8" y="T9"/>
              </a:cxn>
              <a:cxn ang="0">
                <a:pos x="T10" y="T11"/>
              </a:cxn>
            </a:cxnLst>
            <a:rect l="0" t="0" r="r" b="b"/>
            <a:pathLst>
              <a:path w="361" h="210">
                <a:moveTo>
                  <a:pt x="0" y="185"/>
                </a:moveTo>
                <a:cubicBezTo>
                  <a:pt x="15" y="165"/>
                  <a:pt x="63" y="91"/>
                  <a:pt x="92" y="63"/>
                </a:cubicBezTo>
                <a:cubicBezTo>
                  <a:pt x="121" y="35"/>
                  <a:pt x="147" y="25"/>
                  <a:pt x="176" y="19"/>
                </a:cubicBezTo>
                <a:cubicBezTo>
                  <a:pt x="205" y="13"/>
                  <a:pt x="239" y="0"/>
                  <a:pt x="268" y="28"/>
                </a:cubicBezTo>
                <a:cubicBezTo>
                  <a:pt x="297" y="56"/>
                  <a:pt x="335" y="160"/>
                  <a:pt x="348" y="185"/>
                </a:cubicBezTo>
                <a:cubicBezTo>
                  <a:pt x="361" y="210"/>
                  <a:pt x="348" y="179"/>
                  <a:pt x="348" y="177"/>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08" name="Freeform 52">
            <a:extLst>
              <a:ext uri="{FF2B5EF4-FFF2-40B4-BE49-F238E27FC236}">
                <a16:creationId xmlns:a16="http://schemas.microsoft.com/office/drawing/2014/main" id="{48A9C3D2-8D23-45C7-965C-8857414D50A9}"/>
              </a:ext>
            </a:extLst>
          </p:cNvPr>
          <p:cNvSpPr>
            <a:spLocks/>
          </p:cNvSpPr>
          <p:nvPr/>
        </p:nvSpPr>
        <p:spPr bwMode="auto">
          <a:xfrm>
            <a:off x="1677988" y="5602288"/>
            <a:ext cx="568325" cy="306387"/>
          </a:xfrm>
          <a:custGeom>
            <a:avLst/>
            <a:gdLst>
              <a:gd name="T0" fmla="*/ 0 w 358"/>
              <a:gd name="T1" fmla="*/ 172 h 193"/>
              <a:gd name="T2" fmla="*/ 92 w 358"/>
              <a:gd name="T3" fmla="*/ 50 h 193"/>
              <a:gd name="T4" fmla="*/ 186 w 358"/>
              <a:gd name="T5" fmla="*/ 2 h 193"/>
              <a:gd name="T6" fmla="*/ 287 w 358"/>
              <a:gd name="T7" fmla="*/ 38 h 193"/>
              <a:gd name="T8" fmla="*/ 348 w 358"/>
              <a:gd name="T9" fmla="*/ 172 h 193"/>
              <a:gd name="T10" fmla="*/ 348 w 358"/>
              <a:gd name="T11" fmla="*/ 164 h 193"/>
            </a:gdLst>
            <a:ahLst/>
            <a:cxnLst>
              <a:cxn ang="0">
                <a:pos x="T0" y="T1"/>
              </a:cxn>
              <a:cxn ang="0">
                <a:pos x="T2" y="T3"/>
              </a:cxn>
              <a:cxn ang="0">
                <a:pos x="T4" y="T5"/>
              </a:cxn>
              <a:cxn ang="0">
                <a:pos x="T6" y="T7"/>
              </a:cxn>
              <a:cxn ang="0">
                <a:pos x="T8" y="T9"/>
              </a:cxn>
              <a:cxn ang="0">
                <a:pos x="T10" y="T11"/>
              </a:cxn>
            </a:cxnLst>
            <a:rect l="0" t="0" r="r" b="b"/>
            <a:pathLst>
              <a:path w="358" h="193">
                <a:moveTo>
                  <a:pt x="0" y="172"/>
                </a:moveTo>
                <a:cubicBezTo>
                  <a:pt x="15" y="152"/>
                  <a:pt x="61" y="78"/>
                  <a:pt x="92" y="50"/>
                </a:cubicBezTo>
                <a:cubicBezTo>
                  <a:pt x="123" y="22"/>
                  <a:pt x="154" y="4"/>
                  <a:pt x="186" y="2"/>
                </a:cubicBezTo>
                <a:cubicBezTo>
                  <a:pt x="218" y="0"/>
                  <a:pt x="260" y="10"/>
                  <a:pt x="287" y="38"/>
                </a:cubicBezTo>
                <a:cubicBezTo>
                  <a:pt x="314" y="66"/>
                  <a:pt x="338" y="151"/>
                  <a:pt x="348" y="172"/>
                </a:cubicBezTo>
                <a:cubicBezTo>
                  <a:pt x="358" y="193"/>
                  <a:pt x="348" y="166"/>
                  <a:pt x="348" y="164"/>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09" name="Freeform 53">
            <a:extLst>
              <a:ext uri="{FF2B5EF4-FFF2-40B4-BE49-F238E27FC236}">
                <a16:creationId xmlns:a16="http://schemas.microsoft.com/office/drawing/2014/main" id="{23F00743-C182-433B-BFB2-986CAC8CC0B7}"/>
              </a:ext>
            </a:extLst>
          </p:cNvPr>
          <p:cNvSpPr>
            <a:spLocks/>
          </p:cNvSpPr>
          <p:nvPr/>
        </p:nvSpPr>
        <p:spPr bwMode="auto">
          <a:xfrm>
            <a:off x="1677988" y="5589588"/>
            <a:ext cx="577850" cy="323850"/>
          </a:xfrm>
          <a:custGeom>
            <a:avLst/>
            <a:gdLst>
              <a:gd name="T0" fmla="*/ 0 w 364"/>
              <a:gd name="T1" fmla="*/ 180 h 204"/>
              <a:gd name="T2" fmla="*/ 92 w 364"/>
              <a:gd name="T3" fmla="*/ 58 h 204"/>
              <a:gd name="T4" fmla="*/ 159 w 364"/>
              <a:gd name="T5" fmla="*/ 10 h 204"/>
              <a:gd name="T6" fmla="*/ 250 w 364"/>
              <a:gd name="T7" fmla="*/ 28 h 204"/>
              <a:gd name="T8" fmla="*/ 348 w 364"/>
              <a:gd name="T9" fmla="*/ 180 h 204"/>
              <a:gd name="T10" fmla="*/ 348 w 364"/>
              <a:gd name="T11" fmla="*/ 172 h 204"/>
            </a:gdLst>
            <a:ahLst/>
            <a:cxnLst>
              <a:cxn ang="0">
                <a:pos x="T0" y="T1"/>
              </a:cxn>
              <a:cxn ang="0">
                <a:pos x="T2" y="T3"/>
              </a:cxn>
              <a:cxn ang="0">
                <a:pos x="T4" y="T5"/>
              </a:cxn>
              <a:cxn ang="0">
                <a:pos x="T6" y="T7"/>
              </a:cxn>
              <a:cxn ang="0">
                <a:pos x="T8" y="T9"/>
              </a:cxn>
              <a:cxn ang="0">
                <a:pos x="T10" y="T11"/>
              </a:cxn>
            </a:cxnLst>
            <a:rect l="0" t="0" r="r" b="b"/>
            <a:pathLst>
              <a:path w="364" h="204">
                <a:moveTo>
                  <a:pt x="0" y="180"/>
                </a:moveTo>
                <a:cubicBezTo>
                  <a:pt x="15" y="160"/>
                  <a:pt x="65" y="86"/>
                  <a:pt x="92" y="58"/>
                </a:cubicBezTo>
                <a:cubicBezTo>
                  <a:pt x="119" y="30"/>
                  <a:pt x="133" y="15"/>
                  <a:pt x="159" y="10"/>
                </a:cubicBezTo>
                <a:cubicBezTo>
                  <a:pt x="185" y="5"/>
                  <a:pt x="219" y="0"/>
                  <a:pt x="250" y="28"/>
                </a:cubicBezTo>
                <a:cubicBezTo>
                  <a:pt x="281" y="56"/>
                  <a:pt x="332" y="156"/>
                  <a:pt x="348" y="180"/>
                </a:cubicBezTo>
                <a:cubicBezTo>
                  <a:pt x="364" y="204"/>
                  <a:pt x="348" y="174"/>
                  <a:pt x="348" y="172"/>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83" name="Freeform 127">
            <a:extLst>
              <a:ext uri="{FF2B5EF4-FFF2-40B4-BE49-F238E27FC236}">
                <a16:creationId xmlns:a16="http://schemas.microsoft.com/office/drawing/2014/main" id="{6B4C28F8-A095-4CD0-BC8D-DB516C605C48}"/>
              </a:ext>
            </a:extLst>
          </p:cNvPr>
          <p:cNvSpPr>
            <a:spLocks/>
          </p:cNvSpPr>
          <p:nvPr/>
        </p:nvSpPr>
        <p:spPr bwMode="auto">
          <a:xfrm>
            <a:off x="1481138" y="6042025"/>
            <a:ext cx="354012" cy="377825"/>
          </a:xfrm>
          <a:custGeom>
            <a:avLst/>
            <a:gdLst>
              <a:gd name="T0" fmla="*/ 0 w 303"/>
              <a:gd name="T1" fmla="*/ 192 h 238"/>
              <a:gd name="T2" fmla="*/ 63 w 303"/>
              <a:gd name="T3" fmla="*/ 84 h 238"/>
              <a:gd name="T4" fmla="*/ 147 w 303"/>
              <a:gd name="T5" fmla="*/ 7 h 238"/>
              <a:gd name="T6" fmla="*/ 248 w 303"/>
              <a:gd name="T7" fmla="*/ 44 h 238"/>
              <a:gd name="T8" fmla="*/ 294 w 303"/>
              <a:gd name="T9" fmla="*/ 210 h 238"/>
              <a:gd name="T10" fmla="*/ 300 w 303"/>
              <a:gd name="T11" fmla="*/ 210 h 238"/>
            </a:gdLst>
            <a:ahLst/>
            <a:cxnLst>
              <a:cxn ang="0">
                <a:pos x="T0" y="T1"/>
              </a:cxn>
              <a:cxn ang="0">
                <a:pos x="T2" y="T3"/>
              </a:cxn>
              <a:cxn ang="0">
                <a:pos x="T4" y="T5"/>
              </a:cxn>
              <a:cxn ang="0">
                <a:pos x="T6" y="T7"/>
              </a:cxn>
              <a:cxn ang="0">
                <a:pos x="T8" y="T9"/>
              </a:cxn>
              <a:cxn ang="0">
                <a:pos x="T10" y="T11"/>
              </a:cxn>
            </a:cxnLst>
            <a:rect l="0" t="0" r="r" b="b"/>
            <a:pathLst>
              <a:path w="303" h="238">
                <a:moveTo>
                  <a:pt x="0" y="192"/>
                </a:moveTo>
                <a:cubicBezTo>
                  <a:pt x="11" y="174"/>
                  <a:pt x="39" y="115"/>
                  <a:pt x="63" y="84"/>
                </a:cubicBezTo>
                <a:cubicBezTo>
                  <a:pt x="87" y="53"/>
                  <a:pt x="116" y="14"/>
                  <a:pt x="147" y="7"/>
                </a:cubicBezTo>
                <a:cubicBezTo>
                  <a:pt x="178" y="0"/>
                  <a:pt x="224" y="10"/>
                  <a:pt x="248" y="44"/>
                </a:cubicBezTo>
                <a:cubicBezTo>
                  <a:pt x="272" y="78"/>
                  <a:pt x="285" y="182"/>
                  <a:pt x="294" y="210"/>
                </a:cubicBezTo>
                <a:cubicBezTo>
                  <a:pt x="303" y="238"/>
                  <a:pt x="299" y="210"/>
                  <a:pt x="300" y="21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84" name="Freeform 128">
            <a:extLst>
              <a:ext uri="{FF2B5EF4-FFF2-40B4-BE49-F238E27FC236}">
                <a16:creationId xmlns:a16="http://schemas.microsoft.com/office/drawing/2014/main" id="{3634ED65-A742-444F-A66F-9D68BEC92C4B}"/>
              </a:ext>
            </a:extLst>
          </p:cNvPr>
          <p:cNvSpPr>
            <a:spLocks/>
          </p:cNvSpPr>
          <p:nvPr/>
        </p:nvSpPr>
        <p:spPr bwMode="auto">
          <a:xfrm>
            <a:off x="1477963" y="6021388"/>
            <a:ext cx="357187" cy="382587"/>
          </a:xfrm>
          <a:custGeom>
            <a:avLst/>
            <a:gdLst>
              <a:gd name="T0" fmla="*/ 0 w 307"/>
              <a:gd name="T1" fmla="*/ 211 h 241"/>
              <a:gd name="T2" fmla="*/ 63 w 307"/>
              <a:gd name="T3" fmla="*/ 103 h 241"/>
              <a:gd name="T4" fmla="*/ 132 w 307"/>
              <a:gd name="T5" fmla="*/ 11 h 241"/>
              <a:gd name="T6" fmla="*/ 242 w 307"/>
              <a:gd name="T7" fmla="*/ 38 h 241"/>
              <a:gd name="T8" fmla="*/ 297 w 307"/>
              <a:gd name="T9" fmla="*/ 211 h 241"/>
              <a:gd name="T10" fmla="*/ 300 w 307"/>
              <a:gd name="T11" fmla="*/ 220 h 241"/>
            </a:gdLst>
            <a:ahLst/>
            <a:cxnLst>
              <a:cxn ang="0">
                <a:pos x="T0" y="T1"/>
              </a:cxn>
              <a:cxn ang="0">
                <a:pos x="T2" y="T3"/>
              </a:cxn>
              <a:cxn ang="0">
                <a:pos x="T4" y="T5"/>
              </a:cxn>
              <a:cxn ang="0">
                <a:pos x="T6" y="T7"/>
              </a:cxn>
              <a:cxn ang="0">
                <a:pos x="T8" y="T9"/>
              </a:cxn>
              <a:cxn ang="0">
                <a:pos x="T10" y="T11"/>
              </a:cxn>
            </a:cxnLst>
            <a:rect l="0" t="0" r="r" b="b"/>
            <a:pathLst>
              <a:path w="307" h="241">
                <a:moveTo>
                  <a:pt x="0" y="211"/>
                </a:moveTo>
                <a:cubicBezTo>
                  <a:pt x="11" y="193"/>
                  <a:pt x="41" y="136"/>
                  <a:pt x="63" y="103"/>
                </a:cubicBezTo>
                <a:cubicBezTo>
                  <a:pt x="85" y="70"/>
                  <a:pt x="102" y="22"/>
                  <a:pt x="132" y="11"/>
                </a:cubicBezTo>
                <a:cubicBezTo>
                  <a:pt x="162" y="0"/>
                  <a:pt x="214" y="5"/>
                  <a:pt x="242" y="38"/>
                </a:cubicBezTo>
                <a:cubicBezTo>
                  <a:pt x="270" y="71"/>
                  <a:pt x="287" y="181"/>
                  <a:pt x="297" y="211"/>
                </a:cubicBezTo>
                <a:cubicBezTo>
                  <a:pt x="307" y="241"/>
                  <a:pt x="300" y="218"/>
                  <a:pt x="300" y="22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1985" name="Freeform 129">
            <a:extLst>
              <a:ext uri="{FF2B5EF4-FFF2-40B4-BE49-F238E27FC236}">
                <a16:creationId xmlns:a16="http://schemas.microsoft.com/office/drawing/2014/main" id="{DEA1E5B4-9DDF-4B4D-B5FB-0B198ED9C09F}"/>
              </a:ext>
            </a:extLst>
          </p:cNvPr>
          <p:cNvSpPr>
            <a:spLocks/>
          </p:cNvSpPr>
          <p:nvPr/>
        </p:nvSpPr>
        <p:spPr bwMode="auto">
          <a:xfrm>
            <a:off x="1476375" y="6049963"/>
            <a:ext cx="358775" cy="403225"/>
          </a:xfrm>
          <a:custGeom>
            <a:avLst/>
            <a:gdLst>
              <a:gd name="T0" fmla="*/ 0 w 308"/>
              <a:gd name="T1" fmla="*/ 225 h 254"/>
              <a:gd name="T2" fmla="*/ 69 w 308"/>
              <a:gd name="T3" fmla="*/ 103 h 254"/>
              <a:gd name="T4" fmla="*/ 133 w 308"/>
              <a:gd name="T5" fmla="*/ 8 h 254"/>
              <a:gd name="T6" fmla="*/ 252 w 308"/>
              <a:gd name="T7" fmla="*/ 53 h 254"/>
              <a:gd name="T8" fmla="*/ 300 w 308"/>
              <a:gd name="T9" fmla="*/ 225 h 254"/>
              <a:gd name="T10" fmla="*/ 298 w 308"/>
              <a:gd name="T11" fmla="*/ 226 h 254"/>
            </a:gdLst>
            <a:ahLst/>
            <a:cxnLst>
              <a:cxn ang="0">
                <a:pos x="T0" y="T1"/>
              </a:cxn>
              <a:cxn ang="0">
                <a:pos x="T2" y="T3"/>
              </a:cxn>
              <a:cxn ang="0">
                <a:pos x="T4" y="T5"/>
              </a:cxn>
              <a:cxn ang="0">
                <a:pos x="T6" y="T7"/>
              </a:cxn>
              <a:cxn ang="0">
                <a:pos x="T8" y="T9"/>
              </a:cxn>
              <a:cxn ang="0">
                <a:pos x="T10" y="T11"/>
              </a:cxn>
            </a:cxnLst>
            <a:rect l="0" t="0" r="r" b="b"/>
            <a:pathLst>
              <a:path w="308" h="254">
                <a:moveTo>
                  <a:pt x="0" y="225"/>
                </a:moveTo>
                <a:cubicBezTo>
                  <a:pt x="12" y="205"/>
                  <a:pt x="47" y="139"/>
                  <a:pt x="69" y="103"/>
                </a:cubicBezTo>
                <a:cubicBezTo>
                  <a:pt x="91" y="67"/>
                  <a:pt x="103" y="16"/>
                  <a:pt x="133" y="8"/>
                </a:cubicBezTo>
                <a:cubicBezTo>
                  <a:pt x="163" y="0"/>
                  <a:pt x="224" y="17"/>
                  <a:pt x="252" y="53"/>
                </a:cubicBezTo>
                <a:cubicBezTo>
                  <a:pt x="280" y="89"/>
                  <a:pt x="292" y="196"/>
                  <a:pt x="300" y="225"/>
                </a:cubicBezTo>
                <a:cubicBezTo>
                  <a:pt x="308" y="254"/>
                  <a:pt x="298" y="226"/>
                  <a:pt x="298" y="22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22069" name="Text Box 184">
            <a:extLst>
              <a:ext uri="{FF2B5EF4-FFF2-40B4-BE49-F238E27FC236}">
                <a16:creationId xmlns:a16="http://schemas.microsoft.com/office/drawing/2014/main" id="{6F53FB4C-73C7-410E-9C95-760DA2154875}"/>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22059" name="Text Box 203">
            <a:extLst>
              <a:ext uri="{FF2B5EF4-FFF2-40B4-BE49-F238E27FC236}">
                <a16:creationId xmlns:a16="http://schemas.microsoft.com/office/drawing/2014/main" id="{AE7FD0D5-5B12-4F37-90D8-571EF73CB84E}"/>
              </a:ext>
            </a:extLst>
          </p:cNvPr>
          <p:cNvSpPr txBox="1">
            <a:spLocks noChangeArrowheads="1"/>
          </p:cNvSpPr>
          <p:nvPr/>
        </p:nvSpPr>
        <p:spPr bwMode="auto">
          <a:xfrm>
            <a:off x="0" y="0"/>
            <a:ext cx="6216650" cy="366713"/>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RECRUITMENT OF ADDITIONAL MUs</a:t>
            </a:r>
          </a:p>
        </p:txBody>
      </p:sp>
    </p:spTree>
    <p:extLst>
      <p:ext uri="{BB962C8B-B14F-4D97-AF65-F5344CB8AC3E}">
        <p14:creationId xmlns:p14="http://schemas.microsoft.com/office/powerpoint/2010/main" val="595975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21973"/>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21907"/>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21907"/>
                                        </p:tgtEl>
                                        <p:attrNameLst>
                                          <p:attrName>ppt_x</p:attrName>
                                          <p:attrName>ppt_y</p:attrName>
                                        </p:attrNameLst>
                                      </p:cBhvr>
                                      <p:rCtr x="41059" y="46"/>
                                    </p:animMotion>
                                  </p:childTnLst>
                                </p:cTn>
                              </p:par>
                              <p:par>
                                <p:cTn id="11" presetID="0" presetClass="path" presetSubtype="0" accel="50000" decel="50000" fill="remove" nodeType="withEffect">
                                  <p:stCondLst>
                                    <p:cond delay="900"/>
                                  </p:stCondLst>
                                  <p:childTnLst>
                                    <p:animMotion origin="layout" path="M -3.05556E-6 7.40741E-7 C 0.004 0.01574 0.01684 0.0669 0.02414 0.09421 C 0.03143 0.12153 0.03941 0.14213 0.04393 0.16366 C 0.04844 0.18518 0.05486 0.20093 0.05122 0.22338 C 0.04757 0.24583 0.03021 0.28125 0.02205 0.29838 C 0.01389 0.31551 0.01216 0.30949 0.00226 0.32616 C -0.00764 0.34282 -0.02968 0.37986 -0.03732 0.39838 C -0.04496 0.4169 -0.04548 0.41736 -0.04357 0.43727 C -0.04166 0.45718 -0.03715 0.49792 -0.02586 0.51782 C -0.01458 0.53773 0.01545 0.55069 0.02414 0.55671 C 0.03282 0.56273 0.02587 0.5544 0.02622 0.55393 " pathEditMode="relative" rAng="0" ptsTypes="aaaaaaaaaaa">
                                      <p:cBhvr>
                                        <p:cTn id="12" dur="2000" fill="hold"/>
                                        <p:tgtEl>
                                          <p:spTgt spid="121980"/>
                                        </p:tgtEl>
                                        <p:attrNameLst>
                                          <p:attrName>ppt_x</p:attrName>
                                          <p:attrName>ppt_y</p:attrName>
                                        </p:attrNameLst>
                                      </p:cBhvr>
                                      <p:rCtr x="469" y="28125"/>
                                    </p:animMotion>
                                  </p:childTnLst>
                                </p:cTn>
                              </p:par>
                              <p:par>
                                <p:cTn id="13" presetID="63" presetClass="path" presetSubtype="0" fill="hold" nodeType="withEffect">
                                  <p:stCondLst>
                                    <p:cond delay="1900"/>
                                  </p:stCondLst>
                                  <p:childTnLst>
                                    <p:animMotion origin="layout" path="M 1.94444E-6 2.22222E-6 L 0.58455 0.00278 " pathEditMode="relative" rAng="0" ptsTypes="AA">
                                      <p:cBhvr>
                                        <p:cTn id="14" dur="7400" fill="hold"/>
                                        <p:tgtEl>
                                          <p:spTgt spid="121906"/>
                                        </p:tgtEl>
                                        <p:attrNameLst>
                                          <p:attrName>ppt_x</p:attrName>
                                          <p:attrName>ppt_y</p:attrName>
                                        </p:attrNameLst>
                                      </p:cBhvr>
                                      <p:rCtr x="29219" y="139"/>
                                    </p:animMotion>
                                  </p:childTnLst>
                                </p:cTn>
                              </p:par>
                              <p:par>
                                <p:cTn id="15" presetID="1" presetClass="entr" presetSubtype="0" fill="hold" nodeType="withEffect">
                                  <p:stCondLst>
                                    <p:cond delay="2900"/>
                                  </p:stCondLst>
                                  <p:childTnLst>
                                    <p:set>
                                      <p:cBhvr>
                                        <p:cTn id="16" dur="1" fill="hold">
                                          <p:stCondLst>
                                            <p:cond delay="0"/>
                                          </p:stCondLst>
                                        </p:cTn>
                                        <p:tgtEl>
                                          <p:spTgt spid="121983"/>
                                        </p:tgtEl>
                                        <p:attrNameLst>
                                          <p:attrName>style.visibility</p:attrName>
                                        </p:attrNameLst>
                                      </p:cBhvr>
                                      <p:to>
                                        <p:strVal val="visible"/>
                                      </p:to>
                                    </p:set>
                                  </p:childTnLst>
                                </p:cTn>
                              </p:par>
                              <p:par>
                                <p:cTn id="17" presetID="63" presetClass="path" presetSubtype="0" accel="50000" decel="50000" fill="hold" nodeType="withEffect">
                                  <p:stCondLst>
                                    <p:cond delay="2900"/>
                                  </p:stCondLst>
                                  <p:childTnLst>
                                    <p:animMotion origin="layout" path="M -0.00174 0.00764 L 0.85174 0.00324 " pathEditMode="relative" rAng="0" ptsTypes="AA">
                                      <p:cBhvr>
                                        <p:cTn id="18" dur="2000" fill="hold"/>
                                        <p:tgtEl>
                                          <p:spTgt spid="121983"/>
                                        </p:tgtEl>
                                        <p:attrNameLst>
                                          <p:attrName>ppt_x</p:attrName>
                                          <p:attrName>ppt_y</p:attrName>
                                        </p:attrNameLst>
                                      </p:cBhvr>
                                      <p:rCtr x="42674" y="-231"/>
                                    </p:animMotion>
                                  </p:childTnLst>
                                </p:cTn>
                              </p:par>
                              <p:par>
                                <p:cTn id="19"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21974"/>
                                        </p:tgtEl>
                                        <p:attrNameLst>
                                          <p:attrName>ppt_x</p:attrName>
                                          <p:attrName>ppt_y</p:attrName>
                                        </p:attrNameLst>
                                      </p:cBhvr>
                                      <p:rCtr x="4514" y="34838"/>
                                    </p:animMotion>
                                  </p:childTnLst>
                                </p:cTn>
                              </p:par>
                              <p:par>
                                <p:cTn id="21" presetID="1" presetClass="entr" presetSubtype="0" fill="hold" nodeType="withEffect">
                                  <p:stCondLst>
                                    <p:cond delay="4100"/>
                                  </p:stCondLst>
                                  <p:childTnLst>
                                    <p:set>
                                      <p:cBhvr>
                                        <p:cTn id="22" dur="1" fill="hold">
                                          <p:stCondLst>
                                            <p:cond delay="0"/>
                                          </p:stCondLst>
                                        </p:cTn>
                                        <p:tgtEl>
                                          <p:spTgt spid="121908"/>
                                        </p:tgtEl>
                                        <p:attrNameLst>
                                          <p:attrName>style.visibility</p:attrName>
                                        </p:attrNameLst>
                                      </p:cBhvr>
                                      <p:to>
                                        <p:strVal val="visible"/>
                                      </p:to>
                                    </p:set>
                                  </p:childTnLst>
                                </p:cTn>
                              </p:par>
                              <p:par>
                                <p:cTn id="23" presetID="63" presetClass="path" presetSubtype="0" accel="50000" decel="50000" fill="hold" nodeType="withEffect">
                                  <p:stCondLst>
                                    <p:cond delay="4100"/>
                                  </p:stCondLst>
                                  <p:childTnLst>
                                    <p:animMotion origin="layout" path="M 3.88889E-6 2.96296E-6 L 0.82118 0.00115 " pathEditMode="relative" rAng="0" ptsTypes="AA">
                                      <p:cBhvr>
                                        <p:cTn id="24" dur="2000" fill="hold"/>
                                        <p:tgtEl>
                                          <p:spTgt spid="121908"/>
                                        </p:tgtEl>
                                        <p:attrNameLst>
                                          <p:attrName>ppt_x</p:attrName>
                                          <p:attrName>ppt_y</p:attrName>
                                        </p:attrNameLst>
                                      </p:cBhvr>
                                      <p:rCtr x="41059" y="46"/>
                                    </p:animMotion>
                                  </p:childTnLst>
                                </p:cTn>
                              </p:par>
                              <p:par>
                                <p:cTn id="25" presetID="0" presetClass="path" presetSubtype="0" accel="50000" decel="50000" fill="remove" nodeType="withEffect">
                                  <p:stCondLst>
                                    <p:cond delay="3100"/>
                                  </p:stCondLst>
                                  <p:childTnLst>
                                    <p:animMotion origin="layout" path="M -3.05556E-6 -1.11111E-6 C 0.00348 0.01528 0.01302 0.05718 0.02101 0.09167 C 0.029 0.12616 0.04584 0.17477 0.04809 0.20695 C 0.05035 0.23912 0.04184 0.26435 0.03455 0.28472 C 0.02726 0.30509 0.01598 0.31065 0.00434 0.32917 C -0.00729 0.34769 -0.0276 0.37685 -0.03524 0.39583 C -0.04288 0.41482 -0.04097 0.42732 -0.04149 0.44306 C -0.04201 0.4588 -0.04184 0.47523 -0.03836 0.49028 C -0.03489 0.50533 -0.03142 0.52083 -0.02066 0.53333 C -0.00989 0.54583 0.01858 0.56019 0.02622 0.56528 C 0.03386 0.57037 0.02535 0.56412 0.02518 0.56389 " pathEditMode="relative" rAng="0" ptsTypes="aaaaaaaaaaa">
                                      <p:cBhvr>
                                        <p:cTn id="26" dur="2000" fill="hold"/>
                                        <p:tgtEl>
                                          <p:spTgt spid="121981"/>
                                        </p:tgtEl>
                                        <p:attrNameLst>
                                          <p:attrName>ppt_x</p:attrName>
                                          <p:attrName>ppt_y</p:attrName>
                                        </p:attrNameLst>
                                      </p:cBhvr>
                                      <p:rCtr x="365" y="28519"/>
                                    </p:animMotion>
                                  </p:childTnLst>
                                </p:cTn>
                              </p:par>
                              <p:par>
                                <p:cTn id="27" presetID="1" presetClass="entr" presetSubtype="0" fill="hold" nodeType="withEffect">
                                  <p:stCondLst>
                                    <p:cond delay="5100"/>
                                  </p:stCondLst>
                                  <p:childTnLst>
                                    <p:set>
                                      <p:cBhvr>
                                        <p:cTn id="28" dur="1" fill="hold">
                                          <p:stCondLst>
                                            <p:cond delay="0"/>
                                          </p:stCondLst>
                                        </p:cTn>
                                        <p:tgtEl>
                                          <p:spTgt spid="121984"/>
                                        </p:tgtEl>
                                        <p:attrNameLst>
                                          <p:attrName>style.visibility</p:attrName>
                                        </p:attrNameLst>
                                      </p:cBhvr>
                                      <p:to>
                                        <p:strVal val="visible"/>
                                      </p:to>
                                    </p:set>
                                  </p:childTnLst>
                                </p:cTn>
                              </p:par>
                              <p:par>
                                <p:cTn id="29" presetID="63" presetClass="path" presetSubtype="0" accel="50000" decel="50000" fill="hold" nodeType="withEffect">
                                  <p:stCondLst>
                                    <p:cond delay="5100"/>
                                  </p:stCondLst>
                                  <p:childTnLst>
                                    <p:animMotion origin="layout" path="M 1.66667E-6 -4.44444E-6 L 0.85521 -0.00138 " pathEditMode="relative" rAng="0" ptsTypes="AA">
                                      <p:cBhvr>
                                        <p:cTn id="30" dur="2000" fill="hold"/>
                                        <p:tgtEl>
                                          <p:spTgt spid="121984"/>
                                        </p:tgtEl>
                                        <p:attrNameLst>
                                          <p:attrName>ppt_x</p:attrName>
                                          <p:attrName>ppt_y</p:attrName>
                                        </p:attrNameLst>
                                      </p:cBhvr>
                                      <p:rCtr x="42760" y="-69"/>
                                    </p:animMotion>
                                  </p:childTnLst>
                                </p:cTn>
                              </p:par>
                              <p:par>
                                <p:cTn id="31"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32" dur="2000" fill="hold"/>
                                        <p:tgtEl>
                                          <p:spTgt spid="121975"/>
                                        </p:tgtEl>
                                        <p:attrNameLst>
                                          <p:attrName>ppt_x</p:attrName>
                                          <p:attrName>ppt_y</p:attrName>
                                        </p:attrNameLst>
                                      </p:cBhvr>
                                      <p:rCtr x="4514" y="34838"/>
                                    </p:animMotion>
                                  </p:childTnLst>
                                </p:cTn>
                              </p:par>
                              <p:par>
                                <p:cTn id="33" presetID="1" presetClass="entr" presetSubtype="0" fill="hold" nodeType="withEffect">
                                  <p:stCondLst>
                                    <p:cond delay="6100"/>
                                  </p:stCondLst>
                                  <p:childTnLst>
                                    <p:set>
                                      <p:cBhvr>
                                        <p:cTn id="34" dur="1" fill="hold">
                                          <p:stCondLst>
                                            <p:cond delay="0"/>
                                          </p:stCondLst>
                                        </p:cTn>
                                        <p:tgtEl>
                                          <p:spTgt spid="121909"/>
                                        </p:tgtEl>
                                        <p:attrNameLst>
                                          <p:attrName>style.visibility</p:attrName>
                                        </p:attrNameLst>
                                      </p:cBhvr>
                                      <p:to>
                                        <p:strVal val="visible"/>
                                      </p:to>
                                    </p:set>
                                  </p:childTnLst>
                                </p:cTn>
                              </p:par>
                              <p:par>
                                <p:cTn id="35" presetID="63" presetClass="path" presetSubtype="0" accel="50000" decel="50000" fill="hold" nodeType="withEffect">
                                  <p:stCondLst>
                                    <p:cond delay="6100"/>
                                  </p:stCondLst>
                                  <p:childTnLst>
                                    <p:animMotion origin="layout" path="M 3.88889E-6 2.96296E-6 L 0.82118 0.00115 " pathEditMode="relative" rAng="0" ptsTypes="AA">
                                      <p:cBhvr>
                                        <p:cTn id="36" dur="2000" fill="hold"/>
                                        <p:tgtEl>
                                          <p:spTgt spid="121909"/>
                                        </p:tgtEl>
                                        <p:attrNameLst>
                                          <p:attrName>ppt_x</p:attrName>
                                          <p:attrName>ppt_y</p:attrName>
                                        </p:attrNameLst>
                                      </p:cBhvr>
                                      <p:rCtr x="41059" y="46"/>
                                    </p:animMotion>
                                  </p:childTnLst>
                                </p:cTn>
                              </p:par>
                              <p:par>
                                <p:cTn id="37" presetID="0" presetClass="path" presetSubtype="0" accel="50000" decel="50000" fill="remove" nodeType="withEffect">
                                  <p:stCondLst>
                                    <p:cond delay="5000"/>
                                  </p:stCondLst>
                                  <p:childTnLst>
                                    <p:animMotion origin="layout" path="M -4.72222E-6 -4.44444E-6 C 0.0033 0.01505 0.01233 0.05903 0.01997 0.08959 C 0.02761 0.12014 0.04237 0.15394 0.04601 0.18264 C 0.04966 0.21135 0.0533 0.23241 0.04185 0.26181 C 0.03039 0.29121 -0.00868 0.33056 -0.02274 0.35903 C -0.0368 0.3875 -0.03975 0.41112 -0.04253 0.43264 C -0.04531 0.45417 -0.0427 0.47269 -0.0394 0.4882 C -0.03611 0.50371 -0.03298 0.51366 -0.02274 0.5257 C -0.0125 0.53774 0.01441 0.55463 0.02205 0.56042 C 0.02969 0.56621 0.02275 0.56088 0.0231 0.56042 C 0.02344 0.55996 0.02396 0.55811 0.02414 0.55764 " pathEditMode="relative" rAng="0" ptsTypes="aaaaaaaaaaa">
                                      <p:cBhvr>
                                        <p:cTn id="38" dur="2000" fill="hold"/>
                                        <p:tgtEl>
                                          <p:spTgt spid="121982"/>
                                        </p:tgtEl>
                                        <p:attrNameLst>
                                          <p:attrName>ppt_x</p:attrName>
                                          <p:attrName>ppt_y</p:attrName>
                                        </p:attrNameLst>
                                      </p:cBhvr>
                                      <p:rCtr x="399" y="28310"/>
                                    </p:animMotion>
                                  </p:childTnLst>
                                </p:cTn>
                              </p:par>
                              <p:par>
                                <p:cTn id="39" presetID="1" presetClass="entr" presetSubtype="0" fill="hold" nodeType="withEffect">
                                  <p:stCondLst>
                                    <p:cond delay="7000"/>
                                  </p:stCondLst>
                                  <p:childTnLst>
                                    <p:set>
                                      <p:cBhvr>
                                        <p:cTn id="40" dur="1" fill="hold">
                                          <p:stCondLst>
                                            <p:cond delay="0"/>
                                          </p:stCondLst>
                                        </p:cTn>
                                        <p:tgtEl>
                                          <p:spTgt spid="121985"/>
                                        </p:tgtEl>
                                        <p:attrNameLst>
                                          <p:attrName>style.visibility</p:attrName>
                                        </p:attrNameLst>
                                      </p:cBhvr>
                                      <p:to>
                                        <p:strVal val="visible"/>
                                      </p:to>
                                    </p:set>
                                  </p:childTnLst>
                                </p:cTn>
                              </p:par>
                              <p:par>
                                <p:cTn id="41" presetID="63" presetClass="path" presetSubtype="0" accel="50000" decel="50000" fill="hold" nodeType="withEffect">
                                  <p:stCondLst>
                                    <p:cond delay="7100"/>
                                  </p:stCondLst>
                                  <p:childTnLst>
                                    <p:animMotion origin="layout" path="M -0.00139 0.00741 L 0.86041 0.00278 " pathEditMode="relative" rAng="0" ptsTypes="AA">
                                      <p:cBhvr>
                                        <p:cTn id="42" dur="2000" fill="hold"/>
                                        <p:tgtEl>
                                          <p:spTgt spid="121985"/>
                                        </p:tgtEl>
                                        <p:attrNameLst>
                                          <p:attrName>ppt_x</p:attrName>
                                          <p:attrName>ppt_y</p:attrName>
                                        </p:attrNameLst>
                                      </p:cBhvr>
                                      <p:rCtr x="43090" y="-231"/>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206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205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20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20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205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206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12205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205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52" grpId="0"/>
      <p:bldP spid="122053" grpId="0"/>
      <p:bldP spid="122056" grpId="0"/>
      <p:bldP spid="1220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24" name="Picture 16" descr="bic">
            <a:extLst>
              <a:ext uri="{FF2B5EF4-FFF2-40B4-BE49-F238E27FC236}">
                <a16:creationId xmlns:a16="http://schemas.microsoft.com/office/drawing/2014/main" id="{189DA6D4-9992-49B4-9FAC-5C4991DDE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9841" name="Rectangle 33">
            <a:extLst>
              <a:ext uri="{FF2B5EF4-FFF2-40B4-BE49-F238E27FC236}">
                <a16:creationId xmlns:a16="http://schemas.microsoft.com/office/drawing/2014/main" id="{D00E4702-C422-411E-8317-3039FA454FC6}"/>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12" name="Line 4">
            <a:extLst>
              <a:ext uri="{FF2B5EF4-FFF2-40B4-BE49-F238E27FC236}">
                <a16:creationId xmlns:a16="http://schemas.microsoft.com/office/drawing/2014/main" id="{67DE4261-B5DC-4C54-AA26-23B456FFC562}"/>
              </a:ext>
            </a:extLst>
          </p:cNvPr>
          <p:cNvSpPr>
            <a:spLocks noChangeShapeType="1"/>
          </p:cNvSpPr>
          <p:nvPr/>
        </p:nvSpPr>
        <p:spPr bwMode="auto">
          <a:xfrm flipV="1">
            <a:off x="2789238" y="1844675"/>
            <a:ext cx="238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3" name="Freeform 5">
            <a:extLst>
              <a:ext uri="{FF2B5EF4-FFF2-40B4-BE49-F238E27FC236}">
                <a16:creationId xmlns:a16="http://schemas.microsoft.com/office/drawing/2014/main" id="{3BDD8EB8-CA8E-4C42-8DB7-690CF32D2E61}"/>
              </a:ext>
            </a:extLst>
          </p:cNvPr>
          <p:cNvSpPr>
            <a:spLocks/>
          </p:cNvSpPr>
          <p:nvPr/>
        </p:nvSpPr>
        <p:spPr bwMode="auto">
          <a:xfrm>
            <a:off x="3027363" y="1214438"/>
            <a:ext cx="360362"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5" name="Line 7">
            <a:extLst>
              <a:ext uri="{FF2B5EF4-FFF2-40B4-BE49-F238E27FC236}">
                <a16:creationId xmlns:a16="http://schemas.microsoft.com/office/drawing/2014/main" id="{43CE4FB5-D7BA-4FC3-A57E-AB2B6D15B53B}"/>
              </a:ext>
            </a:extLst>
          </p:cNvPr>
          <p:cNvSpPr>
            <a:spLocks noChangeShapeType="1"/>
          </p:cNvSpPr>
          <p:nvPr/>
        </p:nvSpPr>
        <p:spPr bwMode="auto">
          <a:xfrm>
            <a:off x="3387725" y="1849438"/>
            <a:ext cx="11541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6" name="Freeform 8">
            <a:extLst>
              <a:ext uri="{FF2B5EF4-FFF2-40B4-BE49-F238E27FC236}">
                <a16:creationId xmlns:a16="http://schemas.microsoft.com/office/drawing/2014/main" id="{2074F08B-EBE7-4593-B46D-F2BEA983BCC8}"/>
              </a:ext>
            </a:extLst>
          </p:cNvPr>
          <p:cNvSpPr>
            <a:spLocks/>
          </p:cNvSpPr>
          <p:nvPr/>
        </p:nvSpPr>
        <p:spPr bwMode="auto">
          <a:xfrm>
            <a:off x="4546600" y="1214438"/>
            <a:ext cx="354013"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8" name="Line 10">
            <a:extLst>
              <a:ext uri="{FF2B5EF4-FFF2-40B4-BE49-F238E27FC236}">
                <a16:creationId xmlns:a16="http://schemas.microsoft.com/office/drawing/2014/main" id="{90BF1780-8C37-49E1-85CB-B49893AF7828}"/>
              </a:ext>
            </a:extLst>
          </p:cNvPr>
          <p:cNvSpPr>
            <a:spLocks noChangeShapeType="1"/>
          </p:cNvSpPr>
          <p:nvPr/>
        </p:nvSpPr>
        <p:spPr bwMode="auto">
          <a:xfrm>
            <a:off x="4895850" y="1849438"/>
            <a:ext cx="1185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9" name="Freeform 11">
            <a:extLst>
              <a:ext uri="{FF2B5EF4-FFF2-40B4-BE49-F238E27FC236}">
                <a16:creationId xmlns:a16="http://schemas.microsoft.com/office/drawing/2014/main" id="{EC3E2AAE-0738-44C1-92FB-FF64BAB01BDC}"/>
              </a:ext>
            </a:extLst>
          </p:cNvPr>
          <p:cNvSpPr>
            <a:spLocks/>
          </p:cNvSpPr>
          <p:nvPr/>
        </p:nvSpPr>
        <p:spPr bwMode="auto">
          <a:xfrm>
            <a:off x="6081713" y="1214438"/>
            <a:ext cx="330200"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0" name="Line 12">
            <a:extLst>
              <a:ext uri="{FF2B5EF4-FFF2-40B4-BE49-F238E27FC236}">
                <a16:creationId xmlns:a16="http://schemas.microsoft.com/office/drawing/2014/main" id="{4726F011-C351-4DE0-A53F-41DC8680D912}"/>
              </a:ext>
            </a:extLst>
          </p:cNvPr>
          <p:cNvSpPr>
            <a:spLocks noChangeShapeType="1"/>
          </p:cNvSpPr>
          <p:nvPr/>
        </p:nvSpPr>
        <p:spPr bwMode="auto">
          <a:xfrm>
            <a:off x="6400800" y="1849438"/>
            <a:ext cx="265113"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1" name="Line 13">
            <a:extLst>
              <a:ext uri="{FF2B5EF4-FFF2-40B4-BE49-F238E27FC236}">
                <a16:creationId xmlns:a16="http://schemas.microsoft.com/office/drawing/2014/main" id="{BEBA9CC2-1E3D-4CB1-9417-CD35D256D852}"/>
              </a:ext>
            </a:extLst>
          </p:cNvPr>
          <p:cNvSpPr>
            <a:spLocks noChangeShapeType="1"/>
          </p:cNvSpPr>
          <p:nvPr/>
        </p:nvSpPr>
        <p:spPr bwMode="auto">
          <a:xfrm flipH="1">
            <a:off x="2627313" y="18494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5" name="Line 17">
            <a:extLst>
              <a:ext uri="{FF2B5EF4-FFF2-40B4-BE49-F238E27FC236}">
                <a16:creationId xmlns:a16="http://schemas.microsoft.com/office/drawing/2014/main" id="{2F244EF6-FABF-49C7-9AC0-17DFDAB4E2DD}"/>
              </a:ext>
            </a:extLst>
          </p:cNvPr>
          <p:cNvSpPr>
            <a:spLocks noChangeShapeType="1"/>
          </p:cNvSpPr>
          <p:nvPr/>
        </p:nvSpPr>
        <p:spPr bwMode="auto">
          <a:xfrm flipV="1">
            <a:off x="2627313" y="365315"/>
            <a:ext cx="0" cy="2266759"/>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6" name="Line 18">
            <a:extLst>
              <a:ext uri="{FF2B5EF4-FFF2-40B4-BE49-F238E27FC236}">
                <a16:creationId xmlns:a16="http://schemas.microsoft.com/office/drawing/2014/main" id="{4D2303DF-11CB-49A0-8C17-2B09AC0650A2}"/>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7" name="Text Box 19">
            <a:extLst>
              <a:ext uri="{FF2B5EF4-FFF2-40B4-BE49-F238E27FC236}">
                <a16:creationId xmlns:a16="http://schemas.microsoft.com/office/drawing/2014/main" id="{C9EEF1D2-4232-4AEA-933D-5F5E6BB32377}"/>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19828" name="Group 20">
            <a:extLst>
              <a:ext uri="{FF2B5EF4-FFF2-40B4-BE49-F238E27FC236}">
                <a16:creationId xmlns:a16="http://schemas.microsoft.com/office/drawing/2014/main" id="{00ED4B65-4738-4B8A-9C1A-A10652907B0A}"/>
              </a:ext>
            </a:extLst>
          </p:cNvPr>
          <p:cNvGrpSpPr>
            <a:grpSpLocks/>
          </p:cNvGrpSpPr>
          <p:nvPr/>
        </p:nvGrpSpPr>
        <p:grpSpPr bwMode="auto">
          <a:xfrm>
            <a:off x="1476375" y="4495800"/>
            <a:ext cx="7667625" cy="1020763"/>
            <a:chOff x="930" y="2832"/>
            <a:chExt cx="4830" cy="1052"/>
          </a:xfrm>
        </p:grpSpPr>
        <p:sp>
          <p:nvSpPr>
            <p:cNvPr id="119829" name="Rectangle 21">
              <a:extLst>
                <a:ext uri="{FF2B5EF4-FFF2-40B4-BE49-F238E27FC236}">
                  <a16:creationId xmlns:a16="http://schemas.microsoft.com/office/drawing/2014/main" id="{6CB610CA-B4E5-4793-ADFD-4F51E4E5BC86}"/>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30" name="Rectangle 22">
              <a:extLst>
                <a:ext uri="{FF2B5EF4-FFF2-40B4-BE49-F238E27FC236}">
                  <a16:creationId xmlns:a16="http://schemas.microsoft.com/office/drawing/2014/main" id="{8501D7AB-0070-49BB-8E8C-BFDAD085D5E4}"/>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9850" name="Rectangle 42">
            <a:extLst>
              <a:ext uri="{FF2B5EF4-FFF2-40B4-BE49-F238E27FC236}">
                <a16:creationId xmlns:a16="http://schemas.microsoft.com/office/drawing/2014/main" id="{C8618F45-E87C-4E5F-BBF9-FC5531788CD2}"/>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52" name="Oval 44">
            <a:extLst>
              <a:ext uri="{FF2B5EF4-FFF2-40B4-BE49-F238E27FC236}">
                <a16:creationId xmlns:a16="http://schemas.microsoft.com/office/drawing/2014/main" id="{045368E6-AFB2-471E-82AD-6A83A0C97A6F}"/>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19945" name="Group 137">
            <a:extLst>
              <a:ext uri="{FF2B5EF4-FFF2-40B4-BE49-F238E27FC236}">
                <a16:creationId xmlns:a16="http://schemas.microsoft.com/office/drawing/2014/main" id="{F7B6692F-F0BF-4D41-84FE-B50FE03ABE9B}"/>
              </a:ext>
            </a:extLst>
          </p:cNvPr>
          <p:cNvGrpSpPr>
            <a:grpSpLocks/>
          </p:cNvGrpSpPr>
          <p:nvPr/>
        </p:nvGrpSpPr>
        <p:grpSpPr bwMode="auto">
          <a:xfrm>
            <a:off x="2752725" y="498475"/>
            <a:ext cx="3929063" cy="654050"/>
            <a:chOff x="1734" y="314"/>
            <a:chExt cx="2475" cy="412"/>
          </a:xfrm>
        </p:grpSpPr>
        <p:sp>
          <p:nvSpPr>
            <p:cNvPr id="119929" name="Line 121">
              <a:extLst>
                <a:ext uri="{FF2B5EF4-FFF2-40B4-BE49-F238E27FC236}">
                  <a16:creationId xmlns:a16="http://schemas.microsoft.com/office/drawing/2014/main" id="{BA43DDEA-25AC-4969-A192-2447DDD95DC5}"/>
                </a:ext>
              </a:extLst>
            </p:cNvPr>
            <p:cNvSpPr>
              <a:spLocks noChangeShapeType="1"/>
            </p:cNvSpPr>
            <p:nvPr/>
          </p:nvSpPr>
          <p:spPr bwMode="auto">
            <a:xfrm>
              <a:off x="1734" y="700"/>
              <a:ext cx="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0" name="Freeform 122">
              <a:extLst>
                <a:ext uri="{FF2B5EF4-FFF2-40B4-BE49-F238E27FC236}">
                  <a16:creationId xmlns:a16="http://schemas.microsoft.com/office/drawing/2014/main" id="{8B89AB23-503B-48EB-97B7-AA1AC44712D8}"/>
                </a:ext>
              </a:extLst>
            </p:cNvPr>
            <p:cNvSpPr>
              <a:spLocks/>
            </p:cNvSpPr>
            <p:nvPr/>
          </p:nvSpPr>
          <p:spPr bwMode="auto">
            <a:xfrm>
              <a:off x="1913" y="314"/>
              <a:ext cx="241"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1" name="Line 123">
              <a:extLst>
                <a:ext uri="{FF2B5EF4-FFF2-40B4-BE49-F238E27FC236}">
                  <a16:creationId xmlns:a16="http://schemas.microsoft.com/office/drawing/2014/main" id="{06B0F216-5FAE-4801-8767-D4FFF4EB2A5B}"/>
                </a:ext>
              </a:extLst>
            </p:cNvPr>
            <p:cNvSpPr>
              <a:spLocks noChangeShapeType="1"/>
            </p:cNvSpPr>
            <p:nvPr/>
          </p:nvSpPr>
          <p:spPr bwMode="auto">
            <a:xfrm>
              <a:off x="2154" y="700"/>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2" name="Line 124">
              <a:extLst>
                <a:ext uri="{FF2B5EF4-FFF2-40B4-BE49-F238E27FC236}">
                  <a16:creationId xmlns:a16="http://schemas.microsoft.com/office/drawing/2014/main" id="{7DC55ED5-5FFF-4792-8D82-4E44B8E35E1D}"/>
                </a:ext>
              </a:extLst>
            </p:cNvPr>
            <p:cNvSpPr>
              <a:spLocks noChangeShapeType="1"/>
            </p:cNvSpPr>
            <p:nvPr/>
          </p:nvSpPr>
          <p:spPr bwMode="auto">
            <a:xfrm>
              <a:off x="3107" y="700"/>
              <a:ext cx="7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3" name="Line 125">
              <a:extLst>
                <a:ext uri="{FF2B5EF4-FFF2-40B4-BE49-F238E27FC236}">
                  <a16:creationId xmlns:a16="http://schemas.microsoft.com/office/drawing/2014/main" id="{A2391DAE-E070-4555-8B38-2F03B24F0C42}"/>
                </a:ext>
              </a:extLst>
            </p:cNvPr>
            <p:cNvSpPr>
              <a:spLocks noChangeShapeType="1"/>
            </p:cNvSpPr>
            <p:nvPr/>
          </p:nvSpPr>
          <p:spPr bwMode="auto">
            <a:xfrm>
              <a:off x="4059" y="700"/>
              <a:ext cx="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4" name="Freeform 126">
              <a:extLst>
                <a:ext uri="{FF2B5EF4-FFF2-40B4-BE49-F238E27FC236}">
                  <a16:creationId xmlns:a16="http://schemas.microsoft.com/office/drawing/2014/main" id="{4E66A14A-1C43-41F4-9F39-EA58C99ED28F}"/>
                </a:ext>
              </a:extLst>
            </p:cNvPr>
            <p:cNvSpPr>
              <a:spLocks/>
            </p:cNvSpPr>
            <p:nvPr/>
          </p:nvSpPr>
          <p:spPr bwMode="auto">
            <a:xfrm>
              <a:off x="2883" y="315"/>
              <a:ext cx="224"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5" name="Freeform 127">
              <a:extLst>
                <a:ext uri="{FF2B5EF4-FFF2-40B4-BE49-F238E27FC236}">
                  <a16:creationId xmlns:a16="http://schemas.microsoft.com/office/drawing/2014/main" id="{59DC94F8-F7B4-413F-AC56-3F58722B8889}"/>
                </a:ext>
              </a:extLst>
            </p:cNvPr>
            <p:cNvSpPr>
              <a:spLocks/>
            </p:cNvSpPr>
            <p:nvPr/>
          </p:nvSpPr>
          <p:spPr bwMode="auto">
            <a:xfrm>
              <a:off x="3854" y="315"/>
              <a:ext cx="205"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9936" name="Line 128">
            <a:extLst>
              <a:ext uri="{FF2B5EF4-FFF2-40B4-BE49-F238E27FC236}">
                <a16:creationId xmlns:a16="http://schemas.microsoft.com/office/drawing/2014/main" id="{8947DB59-5767-4C39-8D6A-5B39CEB0F3F8}"/>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7" name="Line 129">
            <a:extLst>
              <a:ext uri="{FF2B5EF4-FFF2-40B4-BE49-F238E27FC236}">
                <a16:creationId xmlns:a16="http://schemas.microsoft.com/office/drawing/2014/main" id="{0D7D4C2C-4338-4072-B0AC-1013A7C7CFC4}"/>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8" name="Text Box 130">
            <a:extLst>
              <a:ext uri="{FF2B5EF4-FFF2-40B4-BE49-F238E27FC236}">
                <a16:creationId xmlns:a16="http://schemas.microsoft.com/office/drawing/2014/main" id="{62B79A96-BC7E-4828-AF0A-3A68D2E05CBA}"/>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19939" name="Text Box 131">
            <a:extLst>
              <a:ext uri="{FF2B5EF4-FFF2-40B4-BE49-F238E27FC236}">
                <a16:creationId xmlns:a16="http://schemas.microsoft.com/office/drawing/2014/main" id="{DC6A2B2F-00CA-4FF1-B5F4-2BF6B93FD623}"/>
              </a:ext>
            </a:extLst>
          </p:cNvPr>
          <p:cNvSpPr txBox="1">
            <a:spLocks noChangeArrowheads="1"/>
          </p:cNvSpPr>
          <p:nvPr/>
        </p:nvSpPr>
        <p:spPr bwMode="auto">
          <a:xfrm>
            <a:off x="2235200" y="442913"/>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19940" name="Line 132">
            <a:extLst>
              <a:ext uri="{FF2B5EF4-FFF2-40B4-BE49-F238E27FC236}">
                <a16:creationId xmlns:a16="http://schemas.microsoft.com/office/drawing/2014/main" id="{E5278B18-5773-4362-9F0F-F6169DD012A7}"/>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1" name="Rectangle 133">
            <a:extLst>
              <a:ext uri="{FF2B5EF4-FFF2-40B4-BE49-F238E27FC236}">
                <a16:creationId xmlns:a16="http://schemas.microsoft.com/office/drawing/2014/main" id="{BCB4D233-EC74-4104-8CF3-CE8470A92599}"/>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42" name="Line 134">
            <a:extLst>
              <a:ext uri="{FF2B5EF4-FFF2-40B4-BE49-F238E27FC236}">
                <a16:creationId xmlns:a16="http://schemas.microsoft.com/office/drawing/2014/main" id="{7912638C-2FA7-4135-9FB6-4F8FD821711B}"/>
              </a:ext>
            </a:extLst>
          </p:cNvPr>
          <p:cNvSpPr>
            <a:spLocks noChangeShapeType="1"/>
          </p:cNvSpPr>
          <p:nvPr/>
        </p:nvSpPr>
        <p:spPr bwMode="auto">
          <a:xfrm flipH="1">
            <a:off x="2843213" y="981075"/>
            <a:ext cx="511333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814" name="Group 119813">
            <a:extLst>
              <a:ext uri="{FF2B5EF4-FFF2-40B4-BE49-F238E27FC236}">
                <a16:creationId xmlns:a16="http://schemas.microsoft.com/office/drawing/2014/main" id="{B861C8DA-0885-A7FF-77FF-3DC020382E21}"/>
              </a:ext>
            </a:extLst>
          </p:cNvPr>
          <p:cNvGrpSpPr/>
          <p:nvPr/>
        </p:nvGrpSpPr>
        <p:grpSpPr>
          <a:xfrm>
            <a:off x="-113063" y="-183165"/>
            <a:ext cx="2084738" cy="6599840"/>
            <a:chOff x="2666817" y="-130036"/>
            <a:chExt cx="2084738" cy="6599840"/>
          </a:xfrm>
        </p:grpSpPr>
        <p:sp>
          <p:nvSpPr>
            <p:cNvPr id="119817" name="Freeform 22">
              <a:extLst>
                <a:ext uri="{FF2B5EF4-FFF2-40B4-BE49-F238E27FC236}">
                  <a16:creationId xmlns:a16="http://schemas.microsoft.com/office/drawing/2014/main" id="{81034591-8FE9-5302-B37C-797DC198A99D}"/>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19860" name="Freeform 23">
              <a:extLst>
                <a:ext uri="{FF2B5EF4-FFF2-40B4-BE49-F238E27FC236}">
                  <a16:creationId xmlns:a16="http://schemas.microsoft.com/office/drawing/2014/main" id="{4B33552B-49F4-C80B-6679-5AC0E5A53703}"/>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28" name="Freeform 24">
              <a:extLst>
                <a:ext uri="{FF2B5EF4-FFF2-40B4-BE49-F238E27FC236}">
                  <a16:creationId xmlns:a16="http://schemas.microsoft.com/office/drawing/2014/main" id="{3CE2F5F5-34F7-B85F-9B87-2199AD7E2E62}"/>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6" name="Oval 25">
              <a:extLst>
                <a:ext uri="{FF2B5EF4-FFF2-40B4-BE49-F238E27FC236}">
                  <a16:creationId xmlns:a16="http://schemas.microsoft.com/office/drawing/2014/main" id="{1D9FB88B-3A14-6925-EF43-0B52AE9B07E4}"/>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7" name="Oval 27">
              <a:extLst>
                <a:ext uri="{FF2B5EF4-FFF2-40B4-BE49-F238E27FC236}">
                  <a16:creationId xmlns:a16="http://schemas.microsoft.com/office/drawing/2014/main" id="{51ED4DE2-59FF-CD0F-A3C5-E428EF04CC3E}"/>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8" name="Freeform 28">
              <a:extLst>
                <a:ext uri="{FF2B5EF4-FFF2-40B4-BE49-F238E27FC236}">
                  <a16:creationId xmlns:a16="http://schemas.microsoft.com/office/drawing/2014/main" id="{17067C56-C1B1-2DB7-D899-71D411A7D1CA}"/>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54" name="Group 43">
              <a:extLst>
                <a:ext uri="{FF2B5EF4-FFF2-40B4-BE49-F238E27FC236}">
                  <a16:creationId xmlns:a16="http://schemas.microsoft.com/office/drawing/2014/main" id="{92D4A32C-EDFC-04FB-9370-6FC0DD01198D}"/>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20008" name="Group 44">
                <a:extLst>
                  <a:ext uri="{FF2B5EF4-FFF2-40B4-BE49-F238E27FC236}">
                    <a16:creationId xmlns:a16="http://schemas.microsoft.com/office/drawing/2014/main" id="{24C84505-AEA8-9F5C-76C2-98FF3BD922AC}"/>
                  </a:ext>
                </a:extLst>
              </p:cNvPr>
              <p:cNvGrpSpPr>
                <a:grpSpLocks/>
              </p:cNvGrpSpPr>
              <p:nvPr/>
            </p:nvGrpSpPr>
            <p:grpSpPr bwMode="auto">
              <a:xfrm rot="5931601">
                <a:off x="2141" y="1278"/>
                <a:ext cx="379" cy="145"/>
                <a:chOff x="477" y="3679"/>
                <a:chExt cx="1067" cy="344"/>
              </a:xfrm>
              <a:grpFill/>
            </p:grpSpPr>
            <p:sp>
              <p:nvSpPr>
                <p:cNvPr id="120012" name="Oval 45">
                  <a:extLst>
                    <a:ext uri="{FF2B5EF4-FFF2-40B4-BE49-F238E27FC236}">
                      <a16:creationId xmlns:a16="http://schemas.microsoft.com/office/drawing/2014/main" id="{AFC8CB19-F167-0B60-3730-3F638FEF4E3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3" name="Rectangle 46">
                  <a:extLst>
                    <a:ext uri="{FF2B5EF4-FFF2-40B4-BE49-F238E27FC236}">
                      <a16:creationId xmlns:a16="http://schemas.microsoft.com/office/drawing/2014/main" id="{A473BA00-1723-6315-B8C0-48BC7F62763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9" name="Group 47">
                <a:extLst>
                  <a:ext uri="{FF2B5EF4-FFF2-40B4-BE49-F238E27FC236}">
                    <a16:creationId xmlns:a16="http://schemas.microsoft.com/office/drawing/2014/main" id="{C1B6D7A9-FF55-5015-4083-D7EB100A8619}"/>
                  </a:ext>
                </a:extLst>
              </p:cNvPr>
              <p:cNvGrpSpPr>
                <a:grpSpLocks/>
              </p:cNvGrpSpPr>
              <p:nvPr/>
            </p:nvGrpSpPr>
            <p:grpSpPr bwMode="auto">
              <a:xfrm rot="-4923204">
                <a:off x="1986" y="1264"/>
                <a:ext cx="381" cy="112"/>
                <a:chOff x="477" y="3679"/>
                <a:chExt cx="1067" cy="344"/>
              </a:xfrm>
              <a:grpFill/>
            </p:grpSpPr>
            <p:sp>
              <p:nvSpPr>
                <p:cNvPr id="120010" name="Oval 48">
                  <a:extLst>
                    <a:ext uri="{FF2B5EF4-FFF2-40B4-BE49-F238E27FC236}">
                      <a16:creationId xmlns:a16="http://schemas.microsoft.com/office/drawing/2014/main" id="{8D4B5E62-7F79-E142-4974-3FDE91924B55}"/>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1" name="Rectangle 49">
                  <a:extLst>
                    <a:ext uri="{FF2B5EF4-FFF2-40B4-BE49-F238E27FC236}">
                      <a16:creationId xmlns:a16="http://schemas.microsoft.com/office/drawing/2014/main" id="{4E377AD7-1675-2DC5-3EAC-741DBABFF2BE}"/>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5" name="Group 50">
              <a:extLst>
                <a:ext uri="{FF2B5EF4-FFF2-40B4-BE49-F238E27FC236}">
                  <a16:creationId xmlns:a16="http://schemas.microsoft.com/office/drawing/2014/main" id="{2C8F798D-424F-D48B-BF8A-53B43A851ACE}"/>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20002" name="Group 51">
                <a:extLst>
                  <a:ext uri="{FF2B5EF4-FFF2-40B4-BE49-F238E27FC236}">
                    <a16:creationId xmlns:a16="http://schemas.microsoft.com/office/drawing/2014/main" id="{81ACF7CD-6AF5-4A79-B183-3346A4186DC4}"/>
                  </a:ext>
                </a:extLst>
              </p:cNvPr>
              <p:cNvGrpSpPr>
                <a:grpSpLocks/>
              </p:cNvGrpSpPr>
              <p:nvPr/>
            </p:nvGrpSpPr>
            <p:grpSpPr bwMode="auto">
              <a:xfrm rot="5931601">
                <a:off x="2141" y="1278"/>
                <a:ext cx="379" cy="145"/>
                <a:chOff x="477" y="3679"/>
                <a:chExt cx="1067" cy="344"/>
              </a:xfrm>
              <a:grpFill/>
            </p:grpSpPr>
            <p:sp>
              <p:nvSpPr>
                <p:cNvPr id="120006" name="Oval 52">
                  <a:extLst>
                    <a:ext uri="{FF2B5EF4-FFF2-40B4-BE49-F238E27FC236}">
                      <a16:creationId xmlns:a16="http://schemas.microsoft.com/office/drawing/2014/main" id="{0F7EA54B-FEA1-CB76-6B8A-BF78372DB36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7" name="Rectangle 53">
                  <a:extLst>
                    <a:ext uri="{FF2B5EF4-FFF2-40B4-BE49-F238E27FC236}">
                      <a16:creationId xmlns:a16="http://schemas.microsoft.com/office/drawing/2014/main" id="{C69F6EDA-4AB7-7C34-1FA2-EBCC3490C7A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3" name="Group 54">
                <a:extLst>
                  <a:ext uri="{FF2B5EF4-FFF2-40B4-BE49-F238E27FC236}">
                    <a16:creationId xmlns:a16="http://schemas.microsoft.com/office/drawing/2014/main" id="{0C07C7A2-E428-0275-554C-79B533BE9153}"/>
                  </a:ext>
                </a:extLst>
              </p:cNvPr>
              <p:cNvGrpSpPr>
                <a:grpSpLocks/>
              </p:cNvGrpSpPr>
              <p:nvPr/>
            </p:nvGrpSpPr>
            <p:grpSpPr bwMode="auto">
              <a:xfrm rot="-4923204">
                <a:off x="1986" y="1264"/>
                <a:ext cx="381" cy="112"/>
                <a:chOff x="477" y="3679"/>
                <a:chExt cx="1067" cy="344"/>
              </a:xfrm>
              <a:grpFill/>
            </p:grpSpPr>
            <p:sp>
              <p:nvSpPr>
                <p:cNvPr id="120004" name="Oval 55">
                  <a:extLst>
                    <a:ext uri="{FF2B5EF4-FFF2-40B4-BE49-F238E27FC236}">
                      <a16:creationId xmlns:a16="http://schemas.microsoft.com/office/drawing/2014/main" id="{7CA82265-40DD-4EDB-26C8-06158D976ED0}"/>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5" name="Rectangle 56">
                  <a:extLst>
                    <a:ext uri="{FF2B5EF4-FFF2-40B4-BE49-F238E27FC236}">
                      <a16:creationId xmlns:a16="http://schemas.microsoft.com/office/drawing/2014/main" id="{B3681D4E-A589-9054-2F84-DDEFA0C9626C}"/>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6" name="Group 57">
              <a:extLst>
                <a:ext uri="{FF2B5EF4-FFF2-40B4-BE49-F238E27FC236}">
                  <a16:creationId xmlns:a16="http://schemas.microsoft.com/office/drawing/2014/main" id="{AC91EFFF-FB24-2A63-3F38-FB58938DDF27}"/>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19996" name="Group 58">
                <a:extLst>
                  <a:ext uri="{FF2B5EF4-FFF2-40B4-BE49-F238E27FC236}">
                    <a16:creationId xmlns:a16="http://schemas.microsoft.com/office/drawing/2014/main" id="{2CCE4E2E-CE2E-7FC2-587D-C90D88F2CD88}"/>
                  </a:ext>
                </a:extLst>
              </p:cNvPr>
              <p:cNvGrpSpPr>
                <a:grpSpLocks/>
              </p:cNvGrpSpPr>
              <p:nvPr/>
            </p:nvGrpSpPr>
            <p:grpSpPr bwMode="auto">
              <a:xfrm rot="5931601">
                <a:off x="2141" y="1278"/>
                <a:ext cx="379" cy="145"/>
                <a:chOff x="477" y="3679"/>
                <a:chExt cx="1067" cy="344"/>
              </a:xfrm>
              <a:grpFill/>
            </p:grpSpPr>
            <p:sp>
              <p:nvSpPr>
                <p:cNvPr id="120000" name="Oval 59">
                  <a:extLst>
                    <a:ext uri="{FF2B5EF4-FFF2-40B4-BE49-F238E27FC236}">
                      <a16:creationId xmlns:a16="http://schemas.microsoft.com/office/drawing/2014/main" id="{E7BD6F87-A021-18E4-BFF8-3EB910A5E378}"/>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1" name="Rectangle 60">
                  <a:extLst>
                    <a:ext uri="{FF2B5EF4-FFF2-40B4-BE49-F238E27FC236}">
                      <a16:creationId xmlns:a16="http://schemas.microsoft.com/office/drawing/2014/main" id="{7788BFAB-D098-968C-3D01-C5022EA5165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7" name="Group 61">
                <a:extLst>
                  <a:ext uri="{FF2B5EF4-FFF2-40B4-BE49-F238E27FC236}">
                    <a16:creationId xmlns:a16="http://schemas.microsoft.com/office/drawing/2014/main" id="{0B0CB495-3736-BB70-7B36-8400E845D08A}"/>
                  </a:ext>
                </a:extLst>
              </p:cNvPr>
              <p:cNvGrpSpPr>
                <a:grpSpLocks/>
              </p:cNvGrpSpPr>
              <p:nvPr/>
            </p:nvGrpSpPr>
            <p:grpSpPr bwMode="auto">
              <a:xfrm rot="-4923204">
                <a:off x="1986" y="1264"/>
                <a:ext cx="381" cy="112"/>
                <a:chOff x="477" y="3679"/>
                <a:chExt cx="1067" cy="344"/>
              </a:xfrm>
              <a:grpFill/>
            </p:grpSpPr>
            <p:sp>
              <p:nvSpPr>
                <p:cNvPr id="119998" name="Oval 62">
                  <a:extLst>
                    <a:ext uri="{FF2B5EF4-FFF2-40B4-BE49-F238E27FC236}">
                      <a16:creationId xmlns:a16="http://schemas.microsoft.com/office/drawing/2014/main" id="{F95F4D14-D846-4DEA-7425-8284592FC442}"/>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9" name="Rectangle 63">
                  <a:extLst>
                    <a:ext uri="{FF2B5EF4-FFF2-40B4-BE49-F238E27FC236}">
                      <a16:creationId xmlns:a16="http://schemas.microsoft.com/office/drawing/2014/main" id="{EBC9A15F-0E89-F814-62D0-F72BB5F9C9A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57" name="Line 64">
              <a:extLst>
                <a:ext uri="{FF2B5EF4-FFF2-40B4-BE49-F238E27FC236}">
                  <a16:creationId xmlns:a16="http://schemas.microsoft.com/office/drawing/2014/main" id="{F914932A-5927-3CF6-9D08-5BDEF1475A65}"/>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58" name="Freeform 65">
              <a:extLst>
                <a:ext uri="{FF2B5EF4-FFF2-40B4-BE49-F238E27FC236}">
                  <a16:creationId xmlns:a16="http://schemas.microsoft.com/office/drawing/2014/main" id="{712596A1-E387-5FA3-93EB-BBC0748DC04B}"/>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19959" name="Freeform 66">
              <a:extLst>
                <a:ext uri="{FF2B5EF4-FFF2-40B4-BE49-F238E27FC236}">
                  <a16:creationId xmlns:a16="http://schemas.microsoft.com/office/drawing/2014/main" id="{C821F552-3616-EC91-E8C9-838569D3F190}"/>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60" name="Freeform 67">
              <a:extLst>
                <a:ext uri="{FF2B5EF4-FFF2-40B4-BE49-F238E27FC236}">
                  <a16:creationId xmlns:a16="http://schemas.microsoft.com/office/drawing/2014/main" id="{1292BD4D-48F3-F1D9-B673-2159ED404166}"/>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1" name="Oval 68">
              <a:extLst>
                <a:ext uri="{FF2B5EF4-FFF2-40B4-BE49-F238E27FC236}">
                  <a16:creationId xmlns:a16="http://schemas.microsoft.com/office/drawing/2014/main" id="{FE28DFF4-A6A5-27FF-6958-B5EDB5F78A79}"/>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2" name="Oval 69">
              <a:extLst>
                <a:ext uri="{FF2B5EF4-FFF2-40B4-BE49-F238E27FC236}">
                  <a16:creationId xmlns:a16="http://schemas.microsoft.com/office/drawing/2014/main" id="{48526B95-3379-2F72-C4B2-19DC5850B06C}"/>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3" name="Freeform 70">
              <a:extLst>
                <a:ext uri="{FF2B5EF4-FFF2-40B4-BE49-F238E27FC236}">
                  <a16:creationId xmlns:a16="http://schemas.microsoft.com/office/drawing/2014/main" id="{1B4A489A-BC33-6C70-4B97-CD4894B72947}"/>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4" name="Freeform 71">
              <a:extLst>
                <a:ext uri="{FF2B5EF4-FFF2-40B4-BE49-F238E27FC236}">
                  <a16:creationId xmlns:a16="http://schemas.microsoft.com/office/drawing/2014/main" id="{771B5330-0F59-F81A-B426-4A2E26FFCBAE}"/>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65" name="Group 73">
              <a:extLst>
                <a:ext uri="{FF2B5EF4-FFF2-40B4-BE49-F238E27FC236}">
                  <a16:creationId xmlns:a16="http://schemas.microsoft.com/office/drawing/2014/main" id="{92CB4990-7FFE-CEC8-B25B-BEBD7B82E8BE}"/>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19990" name="Group 74">
                <a:extLst>
                  <a:ext uri="{FF2B5EF4-FFF2-40B4-BE49-F238E27FC236}">
                    <a16:creationId xmlns:a16="http://schemas.microsoft.com/office/drawing/2014/main" id="{7F963A94-68B1-8BA2-0809-B77BF99C4577}"/>
                  </a:ext>
                </a:extLst>
              </p:cNvPr>
              <p:cNvGrpSpPr>
                <a:grpSpLocks/>
              </p:cNvGrpSpPr>
              <p:nvPr/>
            </p:nvGrpSpPr>
            <p:grpSpPr bwMode="auto">
              <a:xfrm rot="5931601">
                <a:off x="2141" y="1278"/>
                <a:ext cx="379" cy="145"/>
                <a:chOff x="477" y="3679"/>
                <a:chExt cx="1067" cy="344"/>
              </a:xfrm>
              <a:grpFill/>
            </p:grpSpPr>
            <p:sp>
              <p:nvSpPr>
                <p:cNvPr id="119994" name="Oval 75">
                  <a:extLst>
                    <a:ext uri="{FF2B5EF4-FFF2-40B4-BE49-F238E27FC236}">
                      <a16:creationId xmlns:a16="http://schemas.microsoft.com/office/drawing/2014/main" id="{2653BF59-7D6E-E12E-3107-ADDECB333697}"/>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5" name="Rectangle 76">
                  <a:extLst>
                    <a:ext uri="{FF2B5EF4-FFF2-40B4-BE49-F238E27FC236}">
                      <a16:creationId xmlns:a16="http://schemas.microsoft.com/office/drawing/2014/main" id="{0BA737B9-8731-0FE9-6A6E-49C250B14093}"/>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1" name="Group 77">
                <a:extLst>
                  <a:ext uri="{FF2B5EF4-FFF2-40B4-BE49-F238E27FC236}">
                    <a16:creationId xmlns:a16="http://schemas.microsoft.com/office/drawing/2014/main" id="{B0903E28-2A79-D978-0224-34456954DC73}"/>
                  </a:ext>
                </a:extLst>
              </p:cNvPr>
              <p:cNvGrpSpPr>
                <a:grpSpLocks/>
              </p:cNvGrpSpPr>
              <p:nvPr/>
            </p:nvGrpSpPr>
            <p:grpSpPr bwMode="auto">
              <a:xfrm rot="-4923204">
                <a:off x="1986" y="1264"/>
                <a:ext cx="381" cy="112"/>
                <a:chOff x="477" y="3679"/>
                <a:chExt cx="1067" cy="344"/>
              </a:xfrm>
              <a:grpFill/>
            </p:grpSpPr>
            <p:sp>
              <p:nvSpPr>
                <p:cNvPr id="119992" name="Oval 78">
                  <a:extLst>
                    <a:ext uri="{FF2B5EF4-FFF2-40B4-BE49-F238E27FC236}">
                      <a16:creationId xmlns:a16="http://schemas.microsoft.com/office/drawing/2014/main" id="{0CF01B3F-EDF9-224C-1737-EF15D0BE116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3" name="Rectangle 79">
                  <a:extLst>
                    <a:ext uri="{FF2B5EF4-FFF2-40B4-BE49-F238E27FC236}">
                      <a16:creationId xmlns:a16="http://schemas.microsoft.com/office/drawing/2014/main" id="{7E49950C-23DD-5C2B-BB94-BB40313C7FD0}"/>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6" name="Group 80">
              <a:extLst>
                <a:ext uri="{FF2B5EF4-FFF2-40B4-BE49-F238E27FC236}">
                  <a16:creationId xmlns:a16="http://schemas.microsoft.com/office/drawing/2014/main" id="{F4C68DC1-F686-0793-1F6B-2A040FFD1098}"/>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19984" name="Group 81">
                <a:extLst>
                  <a:ext uri="{FF2B5EF4-FFF2-40B4-BE49-F238E27FC236}">
                    <a16:creationId xmlns:a16="http://schemas.microsoft.com/office/drawing/2014/main" id="{F4F717B1-F270-66F6-52D8-FA0ACEDC49B6}"/>
                  </a:ext>
                </a:extLst>
              </p:cNvPr>
              <p:cNvGrpSpPr>
                <a:grpSpLocks/>
              </p:cNvGrpSpPr>
              <p:nvPr/>
            </p:nvGrpSpPr>
            <p:grpSpPr bwMode="auto">
              <a:xfrm rot="5931601">
                <a:off x="2141" y="1278"/>
                <a:ext cx="379" cy="145"/>
                <a:chOff x="477" y="3679"/>
                <a:chExt cx="1067" cy="344"/>
              </a:xfrm>
              <a:grpFill/>
            </p:grpSpPr>
            <p:sp>
              <p:nvSpPr>
                <p:cNvPr id="119988" name="Oval 82">
                  <a:extLst>
                    <a:ext uri="{FF2B5EF4-FFF2-40B4-BE49-F238E27FC236}">
                      <a16:creationId xmlns:a16="http://schemas.microsoft.com/office/drawing/2014/main" id="{6AF58DA3-2F04-70E1-02E6-C79B434C428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9" name="Rectangle 83">
                  <a:extLst>
                    <a:ext uri="{FF2B5EF4-FFF2-40B4-BE49-F238E27FC236}">
                      <a16:creationId xmlns:a16="http://schemas.microsoft.com/office/drawing/2014/main" id="{40399205-80F3-53CD-0EC4-66EF8BBEDF1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85" name="Group 84">
                <a:extLst>
                  <a:ext uri="{FF2B5EF4-FFF2-40B4-BE49-F238E27FC236}">
                    <a16:creationId xmlns:a16="http://schemas.microsoft.com/office/drawing/2014/main" id="{8BA1AB66-238C-D995-FA43-1DFD52C8DFB6}"/>
                  </a:ext>
                </a:extLst>
              </p:cNvPr>
              <p:cNvGrpSpPr>
                <a:grpSpLocks/>
              </p:cNvGrpSpPr>
              <p:nvPr/>
            </p:nvGrpSpPr>
            <p:grpSpPr bwMode="auto">
              <a:xfrm rot="-4923204">
                <a:off x="1986" y="1264"/>
                <a:ext cx="381" cy="112"/>
                <a:chOff x="477" y="3679"/>
                <a:chExt cx="1067" cy="344"/>
              </a:xfrm>
              <a:grpFill/>
            </p:grpSpPr>
            <p:sp>
              <p:nvSpPr>
                <p:cNvPr id="119986" name="Oval 85">
                  <a:extLst>
                    <a:ext uri="{FF2B5EF4-FFF2-40B4-BE49-F238E27FC236}">
                      <a16:creationId xmlns:a16="http://schemas.microsoft.com/office/drawing/2014/main" id="{D3C9210B-2EF6-63BC-294D-C3917CADB4F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7" name="Rectangle 86">
                  <a:extLst>
                    <a:ext uri="{FF2B5EF4-FFF2-40B4-BE49-F238E27FC236}">
                      <a16:creationId xmlns:a16="http://schemas.microsoft.com/office/drawing/2014/main" id="{5B28E1B2-B913-89F5-9FB8-44914CEE7FA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7" name="Group 87">
              <a:extLst>
                <a:ext uri="{FF2B5EF4-FFF2-40B4-BE49-F238E27FC236}">
                  <a16:creationId xmlns:a16="http://schemas.microsoft.com/office/drawing/2014/main" id="{6E8DF15D-A73A-E742-6055-E80083B467C4}"/>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19978" name="Group 88">
                <a:extLst>
                  <a:ext uri="{FF2B5EF4-FFF2-40B4-BE49-F238E27FC236}">
                    <a16:creationId xmlns:a16="http://schemas.microsoft.com/office/drawing/2014/main" id="{78F0069D-A403-8B80-0533-9924A912F773}"/>
                  </a:ext>
                </a:extLst>
              </p:cNvPr>
              <p:cNvGrpSpPr>
                <a:grpSpLocks/>
              </p:cNvGrpSpPr>
              <p:nvPr/>
            </p:nvGrpSpPr>
            <p:grpSpPr bwMode="auto">
              <a:xfrm rot="5931601">
                <a:off x="2141" y="1278"/>
                <a:ext cx="379" cy="145"/>
                <a:chOff x="477" y="3679"/>
                <a:chExt cx="1067" cy="344"/>
              </a:xfrm>
              <a:grpFill/>
            </p:grpSpPr>
            <p:sp>
              <p:nvSpPr>
                <p:cNvPr id="119982" name="Oval 89">
                  <a:extLst>
                    <a:ext uri="{FF2B5EF4-FFF2-40B4-BE49-F238E27FC236}">
                      <a16:creationId xmlns:a16="http://schemas.microsoft.com/office/drawing/2014/main" id="{234F829B-8471-1E45-913C-B637C48422AA}"/>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3" name="Rectangle 90">
                  <a:extLst>
                    <a:ext uri="{FF2B5EF4-FFF2-40B4-BE49-F238E27FC236}">
                      <a16:creationId xmlns:a16="http://schemas.microsoft.com/office/drawing/2014/main" id="{39449240-70AB-46BE-4BD4-A3D3A8E3EB74}"/>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9" name="Group 91">
                <a:extLst>
                  <a:ext uri="{FF2B5EF4-FFF2-40B4-BE49-F238E27FC236}">
                    <a16:creationId xmlns:a16="http://schemas.microsoft.com/office/drawing/2014/main" id="{CBB688BF-6115-91EB-41BB-A3D6529D7F74}"/>
                  </a:ext>
                </a:extLst>
              </p:cNvPr>
              <p:cNvGrpSpPr>
                <a:grpSpLocks/>
              </p:cNvGrpSpPr>
              <p:nvPr/>
            </p:nvGrpSpPr>
            <p:grpSpPr bwMode="auto">
              <a:xfrm rot="-4923204">
                <a:off x="1986" y="1264"/>
                <a:ext cx="381" cy="112"/>
                <a:chOff x="477" y="3679"/>
                <a:chExt cx="1067" cy="344"/>
              </a:xfrm>
              <a:grpFill/>
            </p:grpSpPr>
            <p:sp>
              <p:nvSpPr>
                <p:cNvPr id="119980" name="Oval 92">
                  <a:extLst>
                    <a:ext uri="{FF2B5EF4-FFF2-40B4-BE49-F238E27FC236}">
                      <a16:creationId xmlns:a16="http://schemas.microsoft.com/office/drawing/2014/main" id="{18DB366A-2A06-085B-70BD-3E7CBEF403E9}"/>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1" name="Rectangle 93">
                  <a:extLst>
                    <a:ext uri="{FF2B5EF4-FFF2-40B4-BE49-F238E27FC236}">
                      <a16:creationId xmlns:a16="http://schemas.microsoft.com/office/drawing/2014/main" id="{9ABD550F-0765-235D-C604-495C8906D97D}"/>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8" name="Group 94">
              <a:extLst>
                <a:ext uri="{FF2B5EF4-FFF2-40B4-BE49-F238E27FC236}">
                  <a16:creationId xmlns:a16="http://schemas.microsoft.com/office/drawing/2014/main" id="{2561FBE7-2E68-2256-AE19-D1BAB29CA479}"/>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19972" name="Group 95">
                <a:extLst>
                  <a:ext uri="{FF2B5EF4-FFF2-40B4-BE49-F238E27FC236}">
                    <a16:creationId xmlns:a16="http://schemas.microsoft.com/office/drawing/2014/main" id="{33F2F02F-ADB9-82BD-0C6C-8CB2C48FAD94}"/>
                  </a:ext>
                </a:extLst>
              </p:cNvPr>
              <p:cNvGrpSpPr>
                <a:grpSpLocks/>
              </p:cNvGrpSpPr>
              <p:nvPr/>
            </p:nvGrpSpPr>
            <p:grpSpPr bwMode="auto">
              <a:xfrm rot="5931601">
                <a:off x="2141" y="1278"/>
                <a:ext cx="379" cy="145"/>
                <a:chOff x="477" y="3679"/>
                <a:chExt cx="1067" cy="344"/>
              </a:xfrm>
              <a:grpFill/>
            </p:grpSpPr>
            <p:sp>
              <p:nvSpPr>
                <p:cNvPr id="119976" name="Oval 96">
                  <a:extLst>
                    <a:ext uri="{FF2B5EF4-FFF2-40B4-BE49-F238E27FC236}">
                      <a16:creationId xmlns:a16="http://schemas.microsoft.com/office/drawing/2014/main" id="{6DC0DA39-F125-6468-86CB-21C904F0D54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7" name="Rectangle 97">
                  <a:extLst>
                    <a:ext uri="{FF2B5EF4-FFF2-40B4-BE49-F238E27FC236}">
                      <a16:creationId xmlns:a16="http://schemas.microsoft.com/office/drawing/2014/main" id="{EA3D91DD-F49A-3D4E-39C4-B14A24C1FEB1}"/>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3" name="Group 98">
                <a:extLst>
                  <a:ext uri="{FF2B5EF4-FFF2-40B4-BE49-F238E27FC236}">
                    <a16:creationId xmlns:a16="http://schemas.microsoft.com/office/drawing/2014/main" id="{A9C092DE-724F-C621-6EE8-B6A669DA52D3}"/>
                  </a:ext>
                </a:extLst>
              </p:cNvPr>
              <p:cNvGrpSpPr>
                <a:grpSpLocks/>
              </p:cNvGrpSpPr>
              <p:nvPr/>
            </p:nvGrpSpPr>
            <p:grpSpPr bwMode="auto">
              <a:xfrm rot="-4923204">
                <a:off x="1986" y="1264"/>
                <a:ext cx="381" cy="112"/>
                <a:chOff x="477" y="3679"/>
                <a:chExt cx="1067" cy="344"/>
              </a:xfrm>
              <a:grpFill/>
            </p:grpSpPr>
            <p:sp>
              <p:nvSpPr>
                <p:cNvPr id="119974" name="Oval 99">
                  <a:extLst>
                    <a:ext uri="{FF2B5EF4-FFF2-40B4-BE49-F238E27FC236}">
                      <a16:creationId xmlns:a16="http://schemas.microsoft.com/office/drawing/2014/main" id="{52DF3B47-7354-1097-78AC-DB917EFA7DC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5" name="Rectangle 100">
                  <a:extLst>
                    <a:ext uri="{FF2B5EF4-FFF2-40B4-BE49-F238E27FC236}">
                      <a16:creationId xmlns:a16="http://schemas.microsoft.com/office/drawing/2014/main" id="{EAD4585A-F480-FB32-AE7C-0A2D938DBD2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69" name="Line 101">
              <a:extLst>
                <a:ext uri="{FF2B5EF4-FFF2-40B4-BE49-F238E27FC236}">
                  <a16:creationId xmlns:a16="http://schemas.microsoft.com/office/drawing/2014/main" id="{5C274D8B-3072-FB34-7705-C8A3474027B4}"/>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0" name="Freeform 102">
              <a:extLst>
                <a:ext uri="{FF2B5EF4-FFF2-40B4-BE49-F238E27FC236}">
                  <a16:creationId xmlns:a16="http://schemas.microsoft.com/office/drawing/2014/main" id="{6088F758-5ECC-13F3-E8D5-A88ED9E55AC7}"/>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71" name="Freeform 66">
              <a:extLst>
                <a:ext uri="{FF2B5EF4-FFF2-40B4-BE49-F238E27FC236}">
                  <a16:creationId xmlns:a16="http://schemas.microsoft.com/office/drawing/2014/main" id="{4B285E0D-3864-BAAE-198D-A3D5772800AF}"/>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20014" name="AutoShape 47">
            <a:extLst>
              <a:ext uri="{FF2B5EF4-FFF2-40B4-BE49-F238E27FC236}">
                <a16:creationId xmlns:a16="http://schemas.microsoft.com/office/drawing/2014/main" id="{FDBAF1B7-B197-8466-1F36-39B3CAD8D4D5}"/>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5" name="Freeform: Shape 120014">
            <a:extLst>
              <a:ext uri="{FF2B5EF4-FFF2-40B4-BE49-F238E27FC236}">
                <a16:creationId xmlns:a16="http://schemas.microsoft.com/office/drawing/2014/main" id="{10047F75-4ADA-8F87-212D-E49C6741D6C5}"/>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6" name="Freeform: Shape 120015">
            <a:extLst>
              <a:ext uri="{FF2B5EF4-FFF2-40B4-BE49-F238E27FC236}">
                <a16:creationId xmlns:a16="http://schemas.microsoft.com/office/drawing/2014/main" id="{38BA00A2-9584-B92D-C44D-A0F94C0C53C3}"/>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7" name="Freeform: Shape 120016">
            <a:extLst>
              <a:ext uri="{FF2B5EF4-FFF2-40B4-BE49-F238E27FC236}">
                <a16:creationId xmlns:a16="http://schemas.microsoft.com/office/drawing/2014/main" id="{76795963-9825-B3A5-5FD6-28EB4835FFD7}"/>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8" name="TextBox 120017">
            <a:extLst>
              <a:ext uri="{FF2B5EF4-FFF2-40B4-BE49-F238E27FC236}">
                <a16:creationId xmlns:a16="http://schemas.microsoft.com/office/drawing/2014/main" id="{C96A2814-3DDE-0010-0A1A-ECF6EAE831D1}"/>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20019" name="TextBox 120018">
            <a:extLst>
              <a:ext uri="{FF2B5EF4-FFF2-40B4-BE49-F238E27FC236}">
                <a16:creationId xmlns:a16="http://schemas.microsoft.com/office/drawing/2014/main" id="{E1912132-DFFC-E60B-92C9-68A654F3446C}"/>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20020" name="Freeform: Shape 120019">
            <a:extLst>
              <a:ext uri="{FF2B5EF4-FFF2-40B4-BE49-F238E27FC236}">
                <a16:creationId xmlns:a16="http://schemas.microsoft.com/office/drawing/2014/main" id="{C12403CF-B568-115A-26D1-DD064B8B0E48}"/>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6">
                  <a:lumMod val="60000"/>
                  <a:lumOff val="40000"/>
                  <a:alpha val="35000"/>
                </a:schemeClr>
              </a:gs>
              <a:gs pos="0">
                <a:schemeClr val="accent6">
                  <a:alpha val="73000"/>
                </a:schemeClr>
              </a:gs>
              <a:gs pos="100000">
                <a:schemeClr val="accent6">
                  <a:lumMod val="20000"/>
                  <a:lumOff val="80000"/>
                  <a:alpha val="27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0021" name="Rectangle: Rounded Corners 120020">
            <a:extLst>
              <a:ext uri="{FF2B5EF4-FFF2-40B4-BE49-F238E27FC236}">
                <a16:creationId xmlns:a16="http://schemas.microsoft.com/office/drawing/2014/main" id="{9D3E77FB-8E44-91DF-9908-E103105AE290}"/>
              </a:ext>
            </a:extLst>
          </p:cNvPr>
          <p:cNvSpPr/>
          <p:nvPr/>
        </p:nvSpPr>
        <p:spPr>
          <a:xfrm>
            <a:off x="4141639"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22" name="Rectangle: Rounded Corners 120021">
            <a:extLst>
              <a:ext uri="{FF2B5EF4-FFF2-40B4-BE49-F238E27FC236}">
                <a16:creationId xmlns:a16="http://schemas.microsoft.com/office/drawing/2014/main" id="{5C09FB35-A30E-917C-7855-00F97510574A}"/>
              </a:ext>
            </a:extLst>
          </p:cNvPr>
          <p:cNvSpPr/>
          <p:nvPr/>
        </p:nvSpPr>
        <p:spPr>
          <a:xfrm>
            <a:off x="5330191" y="4271708"/>
            <a:ext cx="538139" cy="227837"/>
          </a:xfrm>
          <a:prstGeom prst="roundRect">
            <a:avLst/>
          </a:prstGeom>
          <a:solidFill>
            <a:schemeClr val="accent6">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9851" name="Oval 43">
            <a:extLst>
              <a:ext uri="{FF2B5EF4-FFF2-40B4-BE49-F238E27FC236}">
                <a16:creationId xmlns:a16="http://schemas.microsoft.com/office/drawing/2014/main" id="{AACC0440-9C83-45BF-B4D2-CA1939A02B8F}"/>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3" name="Rectangle 14">
            <a:extLst>
              <a:ext uri="{FF2B5EF4-FFF2-40B4-BE49-F238E27FC236}">
                <a16:creationId xmlns:a16="http://schemas.microsoft.com/office/drawing/2014/main" id="{730AD2D1-2607-2F9E-5ED8-A3758E2C8A0F}"/>
              </a:ext>
            </a:extLst>
          </p:cNvPr>
          <p:cNvSpPr>
            <a:spLocks noChangeArrowheads="1"/>
          </p:cNvSpPr>
          <p:nvPr/>
        </p:nvSpPr>
        <p:spPr bwMode="auto">
          <a:xfrm>
            <a:off x="2643188" y="126841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5" name="AutoShape 117">
            <a:extLst>
              <a:ext uri="{FF2B5EF4-FFF2-40B4-BE49-F238E27FC236}">
                <a16:creationId xmlns:a16="http://schemas.microsoft.com/office/drawing/2014/main" id="{91EB3600-9DCD-484D-B3A5-E9D4FEA7FA2B}"/>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6" name="AutoShape 118">
            <a:extLst>
              <a:ext uri="{FF2B5EF4-FFF2-40B4-BE49-F238E27FC236}">
                <a16:creationId xmlns:a16="http://schemas.microsoft.com/office/drawing/2014/main" id="{9DAA18C5-3588-49F1-883D-B815FE65F41A}"/>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7" name="AutoShape 119">
            <a:extLst>
              <a:ext uri="{FF2B5EF4-FFF2-40B4-BE49-F238E27FC236}">
                <a16:creationId xmlns:a16="http://schemas.microsoft.com/office/drawing/2014/main" id="{39EF192F-DA5C-4A3C-9A4E-7DA6342BE354}"/>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4" name="Text Box 184">
            <a:extLst>
              <a:ext uri="{FF2B5EF4-FFF2-40B4-BE49-F238E27FC236}">
                <a16:creationId xmlns:a16="http://schemas.microsoft.com/office/drawing/2014/main" id="{838AE3B3-B505-282A-A7E8-2C672A005D15}"/>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19943" name="Text Box 135">
            <a:extLst>
              <a:ext uri="{FF2B5EF4-FFF2-40B4-BE49-F238E27FC236}">
                <a16:creationId xmlns:a16="http://schemas.microsoft.com/office/drawing/2014/main" id="{383B2B4C-0B6F-4CB4-BA9B-24579E4350D1}"/>
              </a:ext>
            </a:extLst>
          </p:cNvPr>
          <p:cNvSpPr txBox="1">
            <a:spLocks noChangeArrowheads="1"/>
          </p:cNvSpPr>
          <p:nvPr/>
        </p:nvSpPr>
        <p:spPr bwMode="auto">
          <a:xfrm>
            <a:off x="0" y="0"/>
            <a:ext cx="5598456" cy="369332"/>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MUSCLE FIBER CONDUCTION VELOCITY</a:t>
            </a:r>
          </a:p>
        </p:txBody>
      </p:sp>
      <p:sp>
        <p:nvSpPr>
          <p:cNvPr id="2" name="TextBox 1">
            <a:extLst>
              <a:ext uri="{FF2B5EF4-FFF2-40B4-BE49-F238E27FC236}">
                <a16:creationId xmlns:a16="http://schemas.microsoft.com/office/drawing/2014/main" id="{071BEF26-C708-A566-4627-A0E0C390331A}"/>
              </a:ext>
            </a:extLst>
          </p:cNvPr>
          <p:cNvSpPr txBox="1"/>
          <p:nvPr/>
        </p:nvSpPr>
        <p:spPr>
          <a:xfrm>
            <a:off x="7546025" y="5283240"/>
            <a:ext cx="1381853" cy="461665"/>
          </a:xfrm>
          <a:prstGeom prst="rect">
            <a:avLst/>
          </a:prstGeom>
          <a:noFill/>
        </p:spPr>
        <p:txBody>
          <a:bodyPr wrap="none" rtlCol="0">
            <a:spAutoFit/>
          </a:bodyPr>
          <a:lstStyle/>
          <a:p>
            <a:r>
              <a:rPr lang="en-CA" sz="2400" b="1" dirty="0">
                <a:solidFill>
                  <a:schemeClr val="accent4">
                    <a:lumMod val="60000"/>
                    <a:lumOff val="40000"/>
                  </a:schemeClr>
                </a:solidFill>
              </a:rPr>
              <a:t>v = 5 m/s</a:t>
            </a:r>
          </a:p>
        </p:txBody>
      </p:sp>
      <p:sp>
        <p:nvSpPr>
          <p:cNvPr id="119861" name="Freeform 53">
            <a:extLst>
              <a:ext uri="{FF2B5EF4-FFF2-40B4-BE49-F238E27FC236}">
                <a16:creationId xmlns:a16="http://schemas.microsoft.com/office/drawing/2014/main" id="{1A1F4EDD-D414-4FC3-8C45-E90A25EE9F28}"/>
              </a:ext>
            </a:extLst>
          </p:cNvPr>
          <p:cNvSpPr>
            <a:spLocks/>
          </p:cNvSpPr>
          <p:nvPr/>
        </p:nvSpPr>
        <p:spPr bwMode="auto">
          <a:xfrm>
            <a:off x="1679575" y="5600700"/>
            <a:ext cx="576263" cy="349250"/>
          </a:xfrm>
          <a:custGeom>
            <a:avLst/>
            <a:gdLst>
              <a:gd name="T0" fmla="*/ 0 w 363"/>
              <a:gd name="T1" fmla="*/ 194 h 220"/>
              <a:gd name="T2" fmla="*/ 92 w 363"/>
              <a:gd name="T3" fmla="*/ 72 h 220"/>
              <a:gd name="T4" fmla="*/ 185 w 363"/>
              <a:gd name="T5" fmla="*/ 28 h 220"/>
              <a:gd name="T6" fmla="*/ 259 w 363"/>
              <a:gd name="T7" fmla="*/ 28 h 220"/>
              <a:gd name="T8" fmla="*/ 348 w 363"/>
              <a:gd name="T9" fmla="*/ 194 h 220"/>
              <a:gd name="T10" fmla="*/ 348 w 363"/>
              <a:gd name="T11" fmla="*/ 186 h 220"/>
            </a:gdLst>
            <a:ahLst/>
            <a:cxnLst>
              <a:cxn ang="0">
                <a:pos x="T0" y="T1"/>
              </a:cxn>
              <a:cxn ang="0">
                <a:pos x="T2" y="T3"/>
              </a:cxn>
              <a:cxn ang="0">
                <a:pos x="T4" y="T5"/>
              </a:cxn>
              <a:cxn ang="0">
                <a:pos x="T6" y="T7"/>
              </a:cxn>
              <a:cxn ang="0">
                <a:pos x="T8" y="T9"/>
              </a:cxn>
              <a:cxn ang="0">
                <a:pos x="T10" y="T11"/>
              </a:cxn>
            </a:cxnLst>
            <a:rect l="0" t="0" r="r" b="b"/>
            <a:pathLst>
              <a:path w="363" h="220">
                <a:moveTo>
                  <a:pt x="0" y="194"/>
                </a:moveTo>
                <a:cubicBezTo>
                  <a:pt x="15" y="174"/>
                  <a:pt x="61" y="100"/>
                  <a:pt x="92" y="72"/>
                </a:cubicBezTo>
                <a:cubicBezTo>
                  <a:pt x="123" y="44"/>
                  <a:pt x="157" y="35"/>
                  <a:pt x="185" y="28"/>
                </a:cubicBezTo>
                <a:cubicBezTo>
                  <a:pt x="213" y="21"/>
                  <a:pt x="232" y="0"/>
                  <a:pt x="259" y="28"/>
                </a:cubicBezTo>
                <a:cubicBezTo>
                  <a:pt x="286" y="56"/>
                  <a:pt x="333" y="168"/>
                  <a:pt x="348" y="194"/>
                </a:cubicBezTo>
                <a:cubicBezTo>
                  <a:pt x="363" y="220"/>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2" name="Freeform 54">
            <a:extLst>
              <a:ext uri="{FF2B5EF4-FFF2-40B4-BE49-F238E27FC236}">
                <a16:creationId xmlns:a16="http://schemas.microsoft.com/office/drawing/2014/main" id="{D54FB2E2-91C8-4631-9433-F97FADD3EC46}"/>
              </a:ext>
            </a:extLst>
          </p:cNvPr>
          <p:cNvSpPr>
            <a:spLocks/>
          </p:cNvSpPr>
          <p:nvPr/>
        </p:nvSpPr>
        <p:spPr bwMode="auto">
          <a:xfrm>
            <a:off x="1677988" y="5586413"/>
            <a:ext cx="573087" cy="357187"/>
          </a:xfrm>
          <a:custGeom>
            <a:avLst/>
            <a:gdLst>
              <a:gd name="T0" fmla="*/ 0 w 361"/>
              <a:gd name="T1" fmla="*/ 198 h 225"/>
              <a:gd name="T2" fmla="*/ 92 w 361"/>
              <a:gd name="T3" fmla="*/ 76 h 225"/>
              <a:gd name="T4" fmla="*/ 177 w 361"/>
              <a:gd name="T5" fmla="*/ 28 h 225"/>
              <a:gd name="T6" fmla="*/ 269 w 361"/>
              <a:gd name="T7" fmla="*/ 28 h 225"/>
              <a:gd name="T8" fmla="*/ 348 w 361"/>
              <a:gd name="T9" fmla="*/ 198 h 225"/>
              <a:gd name="T10" fmla="*/ 348 w 361"/>
              <a:gd name="T11" fmla="*/ 190 h 225"/>
            </a:gdLst>
            <a:ahLst/>
            <a:cxnLst>
              <a:cxn ang="0">
                <a:pos x="T0" y="T1"/>
              </a:cxn>
              <a:cxn ang="0">
                <a:pos x="T2" y="T3"/>
              </a:cxn>
              <a:cxn ang="0">
                <a:pos x="T4" y="T5"/>
              </a:cxn>
              <a:cxn ang="0">
                <a:pos x="T6" y="T7"/>
              </a:cxn>
              <a:cxn ang="0">
                <a:pos x="T8" y="T9"/>
              </a:cxn>
              <a:cxn ang="0">
                <a:pos x="T10" y="T11"/>
              </a:cxn>
            </a:cxnLst>
            <a:rect l="0" t="0" r="r" b="b"/>
            <a:pathLst>
              <a:path w="361" h="225">
                <a:moveTo>
                  <a:pt x="0" y="198"/>
                </a:moveTo>
                <a:cubicBezTo>
                  <a:pt x="15" y="178"/>
                  <a:pt x="63" y="104"/>
                  <a:pt x="92" y="76"/>
                </a:cubicBezTo>
                <a:cubicBezTo>
                  <a:pt x="121" y="48"/>
                  <a:pt x="148" y="36"/>
                  <a:pt x="177" y="28"/>
                </a:cubicBezTo>
                <a:cubicBezTo>
                  <a:pt x="206" y="20"/>
                  <a:pt x="241" y="0"/>
                  <a:pt x="269" y="28"/>
                </a:cubicBezTo>
                <a:cubicBezTo>
                  <a:pt x="297" y="56"/>
                  <a:pt x="335" y="171"/>
                  <a:pt x="348" y="198"/>
                </a:cubicBezTo>
                <a:cubicBezTo>
                  <a:pt x="361" y="225"/>
                  <a:pt x="348" y="192"/>
                  <a:pt x="348" y="19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3" name="Freeform 55">
            <a:extLst>
              <a:ext uri="{FF2B5EF4-FFF2-40B4-BE49-F238E27FC236}">
                <a16:creationId xmlns:a16="http://schemas.microsoft.com/office/drawing/2014/main" id="{EE4FD4DC-80DA-4C43-8B2E-43844350520D}"/>
              </a:ext>
            </a:extLst>
          </p:cNvPr>
          <p:cNvSpPr>
            <a:spLocks/>
          </p:cNvSpPr>
          <p:nvPr/>
        </p:nvSpPr>
        <p:spPr bwMode="auto">
          <a:xfrm>
            <a:off x="1677988" y="5592763"/>
            <a:ext cx="571500" cy="346075"/>
          </a:xfrm>
          <a:custGeom>
            <a:avLst/>
            <a:gdLst>
              <a:gd name="T0" fmla="*/ 0 w 360"/>
              <a:gd name="T1" fmla="*/ 194 h 218"/>
              <a:gd name="T2" fmla="*/ 92 w 360"/>
              <a:gd name="T3" fmla="*/ 72 h 218"/>
              <a:gd name="T4" fmla="*/ 168 w 360"/>
              <a:gd name="T5" fmla="*/ 5 h 218"/>
              <a:gd name="T6" fmla="*/ 278 w 360"/>
              <a:gd name="T7" fmla="*/ 42 h 218"/>
              <a:gd name="T8" fmla="*/ 348 w 360"/>
              <a:gd name="T9" fmla="*/ 194 h 218"/>
              <a:gd name="T10" fmla="*/ 348 w 360"/>
              <a:gd name="T11" fmla="*/ 186 h 218"/>
            </a:gdLst>
            <a:ahLst/>
            <a:cxnLst>
              <a:cxn ang="0">
                <a:pos x="T0" y="T1"/>
              </a:cxn>
              <a:cxn ang="0">
                <a:pos x="T2" y="T3"/>
              </a:cxn>
              <a:cxn ang="0">
                <a:pos x="T4" y="T5"/>
              </a:cxn>
              <a:cxn ang="0">
                <a:pos x="T6" y="T7"/>
              </a:cxn>
              <a:cxn ang="0">
                <a:pos x="T8" y="T9"/>
              </a:cxn>
              <a:cxn ang="0">
                <a:pos x="T10" y="T11"/>
              </a:cxn>
            </a:cxnLst>
            <a:rect l="0" t="0" r="r" b="b"/>
            <a:pathLst>
              <a:path w="360" h="218">
                <a:moveTo>
                  <a:pt x="0" y="194"/>
                </a:moveTo>
                <a:cubicBezTo>
                  <a:pt x="15" y="174"/>
                  <a:pt x="64" y="104"/>
                  <a:pt x="92" y="72"/>
                </a:cubicBezTo>
                <a:cubicBezTo>
                  <a:pt x="120" y="40"/>
                  <a:pt x="137" y="10"/>
                  <a:pt x="168" y="5"/>
                </a:cubicBezTo>
                <a:cubicBezTo>
                  <a:pt x="199" y="0"/>
                  <a:pt x="248" y="11"/>
                  <a:pt x="278" y="42"/>
                </a:cubicBezTo>
                <a:cubicBezTo>
                  <a:pt x="308" y="73"/>
                  <a:pt x="336" y="170"/>
                  <a:pt x="348" y="194"/>
                </a:cubicBezTo>
                <a:cubicBezTo>
                  <a:pt x="360" y="218"/>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4" name="Text Box 136">
            <a:extLst>
              <a:ext uri="{FF2B5EF4-FFF2-40B4-BE49-F238E27FC236}">
                <a16:creationId xmlns:a16="http://schemas.microsoft.com/office/drawing/2014/main" id="{0AD6AE88-D907-461C-9FCC-2FA530084B5A}"/>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solidFill>
                  <a:srgbClr val="008000"/>
                </a:solidFill>
              </a:rPr>
              <a:t>ARV1</a:t>
            </a:r>
          </a:p>
        </p:txBody>
      </p:sp>
    </p:spTree>
    <p:extLst>
      <p:ext uri="{BB962C8B-B14F-4D97-AF65-F5344CB8AC3E}">
        <p14:creationId xmlns:p14="http://schemas.microsoft.com/office/powerpoint/2010/main" val="308102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19925"/>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19861"/>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3.88889E-6 2.96296E-6 L 0.82118 0.00115 " pathEditMode="relative" rAng="0" ptsTypes="AA">
                                      <p:cBhvr>
                                        <p:cTn id="10" dur="2000" fill="hold"/>
                                        <p:tgtEl>
                                          <p:spTgt spid="119861"/>
                                        </p:tgtEl>
                                        <p:attrNameLst>
                                          <p:attrName>ppt_x</p:attrName>
                                          <p:attrName>ppt_y</p:attrName>
                                        </p:attrNameLst>
                                      </p:cBhvr>
                                      <p:rCtr x="41059" y="46"/>
                                    </p:animMotion>
                                  </p:childTnLst>
                                </p:cTn>
                              </p:par>
                              <p:par>
                                <p:cTn id="11" presetID="63" presetClass="path" presetSubtype="0" fill="hold" nodeType="withEffect">
                                  <p:stCondLst>
                                    <p:cond delay="2000"/>
                                  </p:stCondLst>
                                  <p:childTnLst>
                                    <p:animMotion origin="layout" path="M -1.38889E-6 4.04624E-7 L 0.42952 0.00208 " pathEditMode="relative" rAng="0" ptsTypes="AA">
                                      <p:cBhvr>
                                        <p:cTn id="12" dur="5200" fill="hold"/>
                                        <p:tgtEl>
                                          <p:spTgt spid="120023"/>
                                        </p:tgtEl>
                                        <p:attrNameLst>
                                          <p:attrName>ppt_x</p:attrName>
                                          <p:attrName>ppt_y</p:attrName>
                                        </p:attrNameLst>
                                      </p:cBhvr>
                                      <p:rCtr x="21476" y="92"/>
                                    </p:animMotion>
                                  </p:childTnLst>
                                </p:cTn>
                              </p:par>
                              <p:par>
                                <p:cTn id="13"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2000" fill="hold"/>
                                        <p:tgtEl>
                                          <p:spTgt spid="119926"/>
                                        </p:tgtEl>
                                        <p:attrNameLst>
                                          <p:attrName>ppt_x</p:attrName>
                                          <p:attrName>ppt_y</p:attrName>
                                        </p:attrNameLst>
                                      </p:cBhvr>
                                      <p:rCtr x="4514" y="34838"/>
                                    </p:animMotion>
                                  </p:childTnLst>
                                </p:cTn>
                              </p:par>
                              <p:par>
                                <p:cTn id="15" presetID="1" presetClass="entr" presetSubtype="0" fill="hold" nodeType="withEffect">
                                  <p:stCondLst>
                                    <p:cond delay="4100"/>
                                  </p:stCondLst>
                                  <p:childTnLst>
                                    <p:set>
                                      <p:cBhvr>
                                        <p:cTn id="16" dur="1" fill="hold">
                                          <p:stCondLst>
                                            <p:cond delay="0"/>
                                          </p:stCondLst>
                                        </p:cTn>
                                        <p:tgtEl>
                                          <p:spTgt spid="119862"/>
                                        </p:tgtEl>
                                        <p:attrNameLst>
                                          <p:attrName>style.visibility</p:attrName>
                                        </p:attrNameLst>
                                      </p:cBhvr>
                                      <p:to>
                                        <p:strVal val="visible"/>
                                      </p:to>
                                    </p:set>
                                  </p:childTnLst>
                                </p:cTn>
                              </p:par>
                              <p:par>
                                <p:cTn id="17" presetID="63" presetClass="path" presetSubtype="0" accel="50000" decel="50000" fill="hold" nodeType="withEffect">
                                  <p:stCondLst>
                                    <p:cond delay="4100"/>
                                  </p:stCondLst>
                                  <p:childTnLst>
                                    <p:animMotion origin="layout" path="M 3.88889E-6 2.96296E-6 L 0.82118 0.00115 " pathEditMode="relative" rAng="0" ptsTypes="AA">
                                      <p:cBhvr>
                                        <p:cTn id="18" dur="2000" fill="hold"/>
                                        <p:tgtEl>
                                          <p:spTgt spid="119862"/>
                                        </p:tgtEl>
                                        <p:attrNameLst>
                                          <p:attrName>ppt_x</p:attrName>
                                          <p:attrName>ppt_y</p:attrName>
                                        </p:attrNameLst>
                                      </p:cBhvr>
                                      <p:rCtr x="41059" y="46"/>
                                    </p:animMotion>
                                  </p:childTnLst>
                                </p:cTn>
                              </p:par>
                              <p:par>
                                <p:cTn id="19"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19927"/>
                                        </p:tgtEl>
                                        <p:attrNameLst>
                                          <p:attrName>ppt_x</p:attrName>
                                          <p:attrName>ppt_y</p:attrName>
                                        </p:attrNameLst>
                                      </p:cBhvr>
                                      <p:rCtr x="4514" y="34838"/>
                                    </p:animMotion>
                                  </p:childTnLst>
                                </p:cTn>
                              </p:par>
                              <p:par>
                                <p:cTn id="21" presetID="1" presetClass="entr" presetSubtype="0" fill="hold" nodeType="withEffect">
                                  <p:stCondLst>
                                    <p:cond delay="6100"/>
                                  </p:stCondLst>
                                  <p:childTnLst>
                                    <p:set>
                                      <p:cBhvr>
                                        <p:cTn id="22" dur="1" fill="hold">
                                          <p:stCondLst>
                                            <p:cond delay="0"/>
                                          </p:stCondLst>
                                        </p:cTn>
                                        <p:tgtEl>
                                          <p:spTgt spid="119863"/>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3.88889E-6 2.96296E-6 L 0.82118 0.00115 " pathEditMode="relative" rAng="0" ptsTypes="AA">
                                      <p:cBhvr>
                                        <p:cTn id="24" dur="2000" fill="hold"/>
                                        <p:tgtEl>
                                          <p:spTgt spid="119863"/>
                                        </p:tgtEl>
                                        <p:attrNameLst>
                                          <p:attrName>ppt_x</p:attrName>
                                          <p:attrName>ppt_y</p:attrName>
                                        </p:attrNameLst>
                                      </p:cBhvr>
                                      <p:rCtr x="41059" y="4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993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99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99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993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99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00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99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99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99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38" grpId="0"/>
      <p:bldP spid="119939" grpId="0"/>
      <p:bldP spid="120024" grpId="0"/>
      <p:bldP spid="1199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24" name="Picture 16" descr="bic">
            <a:extLst>
              <a:ext uri="{FF2B5EF4-FFF2-40B4-BE49-F238E27FC236}">
                <a16:creationId xmlns:a16="http://schemas.microsoft.com/office/drawing/2014/main" id="{189DA6D4-9992-49B4-9FAC-5C4991DDE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7612" t="22482" r="28490" b="68678"/>
          <a:stretch>
            <a:fillRect/>
          </a:stretch>
        </p:blipFill>
        <p:spPr bwMode="auto">
          <a:xfrm>
            <a:off x="0" y="4005263"/>
            <a:ext cx="9144000" cy="2852737"/>
          </a:xfrm>
          <a:prstGeom prst="rect">
            <a:avLst/>
          </a:prstGeom>
          <a:blipFill dpi="0" rotWithShape="0">
            <a:blip r:embed="rId4"/>
            <a:srcRect l="47612" t="22482" r="28490" b="68678"/>
            <a:stretch>
              <a:fillRect b="-527713"/>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9841" name="Rectangle 33">
            <a:extLst>
              <a:ext uri="{FF2B5EF4-FFF2-40B4-BE49-F238E27FC236}">
                <a16:creationId xmlns:a16="http://schemas.microsoft.com/office/drawing/2014/main" id="{D00E4702-C422-411E-8317-3039FA454FC6}"/>
              </a:ext>
            </a:extLst>
          </p:cNvPr>
          <p:cNvSpPr>
            <a:spLocks noChangeArrowheads="1"/>
          </p:cNvSpPr>
          <p:nvPr/>
        </p:nvSpPr>
        <p:spPr bwMode="auto">
          <a:xfrm>
            <a:off x="0" y="5834063"/>
            <a:ext cx="9144000" cy="215900"/>
          </a:xfrm>
          <a:prstGeom prst="rect">
            <a:avLst/>
          </a:prstGeom>
          <a:solidFill>
            <a:srgbClr val="CC0000">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12" name="Line 4">
            <a:extLst>
              <a:ext uri="{FF2B5EF4-FFF2-40B4-BE49-F238E27FC236}">
                <a16:creationId xmlns:a16="http://schemas.microsoft.com/office/drawing/2014/main" id="{67DE4261-B5DC-4C54-AA26-23B456FFC562}"/>
              </a:ext>
            </a:extLst>
          </p:cNvPr>
          <p:cNvSpPr>
            <a:spLocks noChangeShapeType="1"/>
          </p:cNvSpPr>
          <p:nvPr/>
        </p:nvSpPr>
        <p:spPr bwMode="auto">
          <a:xfrm flipV="1">
            <a:off x="2789238" y="1844675"/>
            <a:ext cx="238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3" name="Freeform 5">
            <a:extLst>
              <a:ext uri="{FF2B5EF4-FFF2-40B4-BE49-F238E27FC236}">
                <a16:creationId xmlns:a16="http://schemas.microsoft.com/office/drawing/2014/main" id="{3BDD8EB8-CA8E-4C42-8DB7-690CF32D2E61}"/>
              </a:ext>
            </a:extLst>
          </p:cNvPr>
          <p:cNvSpPr>
            <a:spLocks/>
          </p:cNvSpPr>
          <p:nvPr/>
        </p:nvSpPr>
        <p:spPr bwMode="auto">
          <a:xfrm>
            <a:off x="3027363" y="1214438"/>
            <a:ext cx="552332"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5" name="Line 7">
            <a:extLst>
              <a:ext uri="{FF2B5EF4-FFF2-40B4-BE49-F238E27FC236}">
                <a16:creationId xmlns:a16="http://schemas.microsoft.com/office/drawing/2014/main" id="{43CE4FB5-D7BA-4FC3-A57E-AB2B6D15B53B}"/>
              </a:ext>
            </a:extLst>
          </p:cNvPr>
          <p:cNvSpPr>
            <a:spLocks noChangeShapeType="1"/>
          </p:cNvSpPr>
          <p:nvPr/>
        </p:nvSpPr>
        <p:spPr bwMode="auto">
          <a:xfrm>
            <a:off x="3554088" y="1849438"/>
            <a:ext cx="987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6" name="Freeform 8">
            <a:extLst>
              <a:ext uri="{FF2B5EF4-FFF2-40B4-BE49-F238E27FC236}">
                <a16:creationId xmlns:a16="http://schemas.microsoft.com/office/drawing/2014/main" id="{2074F08B-EBE7-4593-B46D-F2BEA983BCC8}"/>
              </a:ext>
            </a:extLst>
          </p:cNvPr>
          <p:cNvSpPr>
            <a:spLocks/>
          </p:cNvSpPr>
          <p:nvPr/>
        </p:nvSpPr>
        <p:spPr bwMode="auto">
          <a:xfrm>
            <a:off x="4546600" y="1214438"/>
            <a:ext cx="542601"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8" name="Line 10">
            <a:extLst>
              <a:ext uri="{FF2B5EF4-FFF2-40B4-BE49-F238E27FC236}">
                <a16:creationId xmlns:a16="http://schemas.microsoft.com/office/drawing/2014/main" id="{90BF1780-8C37-49E1-85CB-B49893AF7828}"/>
              </a:ext>
            </a:extLst>
          </p:cNvPr>
          <p:cNvSpPr>
            <a:spLocks noChangeShapeType="1"/>
          </p:cNvSpPr>
          <p:nvPr/>
        </p:nvSpPr>
        <p:spPr bwMode="auto">
          <a:xfrm>
            <a:off x="5089201" y="1849438"/>
            <a:ext cx="9925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19" name="Freeform 11">
            <a:extLst>
              <a:ext uri="{FF2B5EF4-FFF2-40B4-BE49-F238E27FC236}">
                <a16:creationId xmlns:a16="http://schemas.microsoft.com/office/drawing/2014/main" id="{EC3E2AAE-0738-44C1-92FB-FF64BAB01BDC}"/>
              </a:ext>
            </a:extLst>
          </p:cNvPr>
          <p:cNvSpPr>
            <a:spLocks/>
          </p:cNvSpPr>
          <p:nvPr/>
        </p:nvSpPr>
        <p:spPr bwMode="auto">
          <a:xfrm>
            <a:off x="6081713" y="1214438"/>
            <a:ext cx="506102" cy="1249362"/>
          </a:xfrm>
          <a:custGeom>
            <a:avLst/>
            <a:gdLst>
              <a:gd name="T0" fmla="*/ 0 w 148"/>
              <a:gd name="T1" fmla="*/ 399 h 787"/>
              <a:gd name="T2" fmla="*/ 19 w 148"/>
              <a:gd name="T3" fmla="*/ 351 h 787"/>
              <a:gd name="T4" fmla="*/ 52 w 148"/>
              <a:gd name="T5" fmla="*/ 62 h 787"/>
              <a:gd name="T6" fmla="*/ 87 w 148"/>
              <a:gd name="T7" fmla="*/ 723 h 787"/>
              <a:gd name="T8" fmla="*/ 113 w 148"/>
              <a:gd name="T9" fmla="*/ 447 h 787"/>
              <a:gd name="T10" fmla="*/ 148 w 148"/>
              <a:gd name="T11" fmla="*/ 399 h 787"/>
            </a:gdLst>
            <a:ahLst/>
            <a:cxnLst>
              <a:cxn ang="0">
                <a:pos x="T0" y="T1"/>
              </a:cxn>
              <a:cxn ang="0">
                <a:pos x="T2" y="T3"/>
              </a:cxn>
              <a:cxn ang="0">
                <a:pos x="T4" y="T5"/>
              </a:cxn>
              <a:cxn ang="0">
                <a:pos x="T6" y="T7"/>
              </a:cxn>
              <a:cxn ang="0">
                <a:pos x="T8" y="T9"/>
              </a:cxn>
              <a:cxn ang="0">
                <a:pos x="T10" y="T11"/>
              </a:cxn>
            </a:cxnLst>
            <a:rect l="0" t="0" r="r" b="b"/>
            <a:pathLst>
              <a:path w="148" h="787">
                <a:moveTo>
                  <a:pt x="0" y="399"/>
                </a:moveTo>
                <a:cubicBezTo>
                  <a:pt x="3" y="391"/>
                  <a:pt x="11" y="407"/>
                  <a:pt x="19" y="351"/>
                </a:cubicBezTo>
                <a:cubicBezTo>
                  <a:pt x="28" y="295"/>
                  <a:pt x="41" y="0"/>
                  <a:pt x="52" y="62"/>
                </a:cubicBezTo>
                <a:cubicBezTo>
                  <a:pt x="63" y="124"/>
                  <a:pt x="77" y="659"/>
                  <a:pt x="87" y="723"/>
                </a:cubicBezTo>
                <a:cubicBezTo>
                  <a:pt x="97" y="787"/>
                  <a:pt x="103" y="501"/>
                  <a:pt x="113" y="447"/>
                </a:cubicBezTo>
                <a:cubicBezTo>
                  <a:pt x="123" y="393"/>
                  <a:pt x="141" y="409"/>
                  <a:pt x="148" y="39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1" name="Line 13">
            <a:extLst>
              <a:ext uri="{FF2B5EF4-FFF2-40B4-BE49-F238E27FC236}">
                <a16:creationId xmlns:a16="http://schemas.microsoft.com/office/drawing/2014/main" id="{BEBA9CC2-1E3D-4CB1-9417-CD35D256D852}"/>
              </a:ext>
            </a:extLst>
          </p:cNvPr>
          <p:cNvSpPr>
            <a:spLocks noChangeShapeType="1"/>
          </p:cNvSpPr>
          <p:nvPr/>
        </p:nvSpPr>
        <p:spPr bwMode="auto">
          <a:xfrm flipH="1">
            <a:off x="2627313" y="18494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5" name="Line 17">
            <a:extLst>
              <a:ext uri="{FF2B5EF4-FFF2-40B4-BE49-F238E27FC236}">
                <a16:creationId xmlns:a16="http://schemas.microsoft.com/office/drawing/2014/main" id="{2F244EF6-FABF-49C7-9AC0-17DFDAB4E2DD}"/>
              </a:ext>
            </a:extLst>
          </p:cNvPr>
          <p:cNvSpPr>
            <a:spLocks noChangeShapeType="1"/>
          </p:cNvSpPr>
          <p:nvPr/>
        </p:nvSpPr>
        <p:spPr bwMode="auto">
          <a:xfrm flipV="1">
            <a:off x="2627313" y="365315"/>
            <a:ext cx="0" cy="2266759"/>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6" name="Line 18">
            <a:extLst>
              <a:ext uri="{FF2B5EF4-FFF2-40B4-BE49-F238E27FC236}">
                <a16:creationId xmlns:a16="http://schemas.microsoft.com/office/drawing/2014/main" id="{4D2303DF-11CB-49A0-8C17-2B09AC0650A2}"/>
              </a:ext>
            </a:extLst>
          </p:cNvPr>
          <p:cNvSpPr>
            <a:spLocks noChangeShapeType="1"/>
          </p:cNvSpPr>
          <p:nvPr/>
        </p:nvSpPr>
        <p:spPr bwMode="auto">
          <a:xfrm>
            <a:off x="2627313" y="2636838"/>
            <a:ext cx="63785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27" name="Text Box 19">
            <a:extLst>
              <a:ext uri="{FF2B5EF4-FFF2-40B4-BE49-F238E27FC236}">
                <a16:creationId xmlns:a16="http://schemas.microsoft.com/office/drawing/2014/main" id="{C9EEF1D2-4232-4AEA-933D-5F5E6BB32377}"/>
              </a:ext>
            </a:extLst>
          </p:cNvPr>
          <p:cNvSpPr txBox="1">
            <a:spLocks noChangeArrowheads="1"/>
          </p:cNvSpPr>
          <p:nvPr/>
        </p:nvSpPr>
        <p:spPr bwMode="auto">
          <a:xfrm>
            <a:off x="8266113" y="26955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en-US"/>
              <a:t>Time</a:t>
            </a:r>
          </a:p>
        </p:txBody>
      </p:sp>
      <p:grpSp>
        <p:nvGrpSpPr>
          <p:cNvPr id="119828" name="Group 20">
            <a:extLst>
              <a:ext uri="{FF2B5EF4-FFF2-40B4-BE49-F238E27FC236}">
                <a16:creationId xmlns:a16="http://schemas.microsoft.com/office/drawing/2014/main" id="{00ED4B65-4738-4B8A-9C1A-A10652907B0A}"/>
              </a:ext>
            </a:extLst>
          </p:cNvPr>
          <p:cNvGrpSpPr>
            <a:grpSpLocks/>
          </p:cNvGrpSpPr>
          <p:nvPr/>
        </p:nvGrpSpPr>
        <p:grpSpPr bwMode="auto">
          <a:xfrm>
            <a:off x="1476375" y="4495800"/>
            <a:ext cx="7667625" cy="1020763"/>
            <a:chOff x="930" y="2832"/>
            <a:chExt cx="4830" cy="1052"/>
          </a:xfrm>
        </p:grpSpPr>
        <p:sp>
          <p:nvSpPr>
            <p:cNvPr id="119829" name="Rectangle 21">
              <a:extLst>
                <a:ext uri="{FF2B5EF4-FFF2-40B4-BE49-F238E27FC236}">
                  <a16:creationId xmlns:a16="http://schemas.microsoft.com/office/drawing/2014/main" id="{6CB610CA-B4E5-4793-ADFD-4F51E4E5BC86}"/>
                </a:ext>
              </a:extLst>
            </p:cNvPr>
            <p:cNvSpPr>
              <a:spLocks noChangeArrowheads="1"/>
            </p:cNvSpPr>
            <p:nvPr/>
          </p:nvSpPr>
          <p:spPr bwMode="auto">
            <a:xfrm>
              <a:off x="1837" y="2832"/>
              <a:ext cx="3923" cy="1052"/>
            </a:xfrm>
            <a:prstGeom prst="rect">
              <a:avLst/>
            </a:prstGeom>
            <a:gradFill rotWithShape="1">
              <a:gsLst>
                <a:gs pos="0">
                  <a:srgbClr val="FFCC99">
                    <a:alpha val="89999"/>
                  </a:srgbClr>
                </a:gs>
                <a:gs pos="100000">
                  <a:schemeClr val="bg1">
                    <a:alpha val="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30" name="Rectangle 22">
              <a:extLst>
                <a:ext uri="{FF2B5EF4-FFF2-40B4-BE49-F238E27FC236}">
                  <a16:creationId xmlns:a16="http://schemas.microsoft.com/office/drawing/2014/main" id="{8501D7AB-0070-49BB-8E8C-BFDAD085D5E4}"/>
                </a:ext>
              </a:extLst>
            </p:cNvPr>
            <p:cNvSpPr>
              <a:spLocks noChangeArrowheads="1"/>
            </p:cNvSpPr>
            <p:nvPr/>
          </p:nvSpPr>
          <p:spPr bwMode="auto">
            <a:xfrm>
              <a:off x="930" y="2832"/>
              <a:ext cx="908" cy="1052"/>
            </a:xfrm>
            <a:prstGeom prst="rect">
              <a:avLst/>
            </a:prstGeom>
            <a:gradFill rotWithShape="1">
              <a:gsLst>
                <a:gs pos="0">
                  <a:srgbClr val="FFCC99">
                    <a:alpha val="89999"/>
                  </a:srgbClr>
                </a:gs>
                <a:gs pos="100000">
                  <a:schemeClr val="bg1">
                    <a:alpha val="0"/>
                  </a:schemeClr>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9850" name="Rectangle 42">
            <a:extLst>
              <a:ext uri="{FF2B5EF4-FFF2-40B4-BE49-F238E27FC236}">
                <a16:creationId xmlns:a16="http://schemas.microsoft.com/office/drawing/2014/main" id="{C8618F45-E87C-4E5F-BBF9-FC5531788CD2}"/>
              </a:ext>
            </a:extLst>
          </p:cNvPr>
          <p:cNvSpPr>
            <a:spLocks noChangeArrowheads="1"/>
          </p:cNvSpPr>
          <p:nvPr/>
        </p:nvSpPr>
        <p:spPr bwMode="auto">
          <a:xfrm>
            <a:off x="20638" y="6308725"/>
            <a:ext cx="9144000" cy="215900"/>
          </a:xfrm>
          <a:prstGeom prst="rect">
            <a:avLst/>
          </a:prstGeom>
          <a:solidFill>
            <a:schemeClr val="bg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852" name="Oval 44">
            <a:extLst>
              <a:ext uri="{FF2B5EF4-FFF2-40B4-BE49-F238E27FC236}">
                <a16:creationId xmlns:a16="http://schemas.microsoft.com/office/drawing/2014/main" id="{045368E6-AFB2-471E-82AD-6A83A0C97A6F}"/>
              </a:ext>
            </a:extLst>
          </p:cNvPr>
          <p:cNvSpPr>
            <a:spLocks noChangeArrowheads="1"/>
          </p:cNvSpPr>
          <p:nvPr/>
        </p:nvSpPr>
        <p:spPr bwMode="auto">
          <a:xfrm>
            <a:off x="1562100" y="6280150"/>
            <a:ext cx="215900" cy="287338"/>
          </a:xfrm>
          <a:prstGeom prst="ellipse">
            <a:avLst/>
          </a:prstGeom>
          <a:solidFill>
            <a:schemeClr val="bg2">
              <a:alpha val="20000"/>
            </a:schemeClr>
          </a:solidFill>
          <a:ln>
            <a:noFill/>
          </a:ln>
          <a:effectLst/>
          <a:extLst>
            <a:ext uri="{91240B29-F687-4F45-9708-019B960494DF}">
              <a14:hiddenLine xmlns:a14="http://schemas.microsoft.com/office/drawing/2010/main" w="9525">
                <a:solidFill>
                  <a:srgbClr val="9933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119945" name="Group 137">
            <a:extLst>
              <a:ext uri="{FF2B5EF4-FFF2-40B4-BE49-F238E27FC236}">
                <a16:creationId xmlns:a16="http://schemas.microsoft.com/office/drawing/2014/main" id="{F7B6692F-F0BF-4D41-84FE-B50FE03ABE9B}"/>
              </a:ext>
            </a:extLst>
          </p:cNvPr>
          <p:cNvGrpSpPr>
            <a:grpSpLocks/>
          </p:cNvGrpSpPr>
          <p:nvPr/>
        </p:nvGrpSpPr>
        <p:grpSpPr bwMode="auto">
          <a:xfrm>
            <a:off x="2752725" y="498475"/>
            <a:ext cx="3929063" cy="654050"/>
            <a:chOff x="1734" y="314"/>
            <a:chExt cx="2475" cy="412"/>
          </a:xfrm>
          <a:solidFill>
            <a:schemeClr val="accent4"/>
          </a:solidFill>
        </p:grpSpPr>
        <p:sp>
          <p:nvSpPr>
            <p:cNvPr id="119929" name="Line 121">
              <a:extLst>
                <a:ext uri="{FF2B5EF4-FFF2-40B4-BE49-F238E27FC236}">
                  <a16:creationId xmlns:a16="http://schemas.microsoft.com/office/drawing/2014/main" id="{BA43DDEA-25AC-4969-A192-2447DDD95DC5}"/>
                </a:ext>
              </a:extLst>
            </p:cNvPr>
            <p:cNvSpPr>
              <a:spLocks noChangeShapeType="1"/>
            </p:cNvSpPr>
            <p:nvPr/>
          </p:nvSpPr>
          <p:spPr bwMode="auto">
            <a:xfrm>
              <a:off x="1734" y="700"/>
              <a:ext cx="175"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0" name="Freeform 122">
              <a:extLst>
                <a:ext uri="{FF2B5EF4-FFF2-40B4-BE49-F238E27FC236}">
                  <a16:creationId xmlns:a16="http://schemas.microsoft.com/office/drawing/2014/main" id="{8B89AB23-503B-48EB-97B7-AA1AC44712D8}"/>
                </a:ext>
              </a:extLst>
            </p:cNvPr>
            <p:cNvSpPr>
              <a:spLocks/>
            </p:cNvSpPr>
            <p:nvPr/>
          </p:nvSpPr>
          <p:spPr bwMode="auto">
            <a:xfrm>
              <a:off x="1913" y="314"/>
              <a:ext cx="395"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1" name="Line 123">
              <a:extLst>
                <a:ext uri="{FF2B5EF4-FFF2-40B4-BE49-F238E27FC236}">
                  <a16:creationId xmlns:a16="http://schemas.microsoft.com/office/drawing/2014/main" id="{06B0F216-5FAE-4801-8767-D4FFF4EB2A5B}"/>
                </a:ext>
              </a:extLst>
            </p:cNvPr>
            <p:cNvSpPr>
              <a:spLocks noChangeShapeType="1"/>
            </p:cNvSpPr>
            <p:nvPr/>
          </p:nvSpPr>
          <p:spPr bwMode="auto">
            <a:xfrm>
              <a:off x="2308" y="700"/>
              <a:ext cx="572"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2" name="Line 124">
              <a:extLst>
                <a:ext uri="{FF2B5EF4-FFF2-40B4-BE49-F238E27FC236}">
                  <a16:creationId xmlns:a16="http://schemas.microsoft.com/office/drawing/2014/main" id="{7DC55ED5-5FFF-4792-8D82-4E44B8E35E1D}"/>
                </a:ext>
              </a:extLst>
            </p:cNvPr>
            <p:cNvSpPr>
              <a:spLocks noChangeShapeType="1"/>
            </p:cNvSpPr>
            <p:nvPr/>
          </p:nvSpPr>
          <p:spPr bwMode="auto">
            <a:xfrm>
              <a:off x="3250" y="700"/>
              <a:ext cx="600"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3" name="Line 125">
              <a:extLst>
                <a:ext uri="{FF2B5EF4-FFF2-40B4-BE49-F238E27FC236}">
                  <a16:creationId xmlns:a16="http://schemas.microsoft.com/office/drawing/2014/main" id="{A2391DAE-E070-4555-8B38-2F03B24F0C42}"/>
                </a:ext>
              </a:extLst>
            </p:cNvPr>
            <p:cNvSpPr>
              <a:spLocks noChangeShapeType="1"/>
            </p:cNvSpPr>
            <p:nvPr/>
          </p:nvSpPr>
          <p:spPr bwMode="auto">
            <a:xfrm>
              <a:off x="4150" y="700"/>
              <a:ext cx="59" cy="0"/>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19934" name="Freeform 126">
              <a:extLst>
                <a:ext uri="{FF2B5EF4-FFF2-40B4-BE49-F238E27FC236}">
                  <a16:creationId xmlns:a16="http://schemas.microsoft.com/office/drawing/2014/main" id="{4E66A14A-1C43-41F4-9F39-EA58C99ED28F}"/>
                </a:ext>
              </a:extLst>
            </p:cNvPr>
            <p:cNvSpPr>
              <a:spLocks/>
            </p:cNvSpPr>
            <p:nvPr/>
          </p:nvSpPr>
          <p:spPr bwMode="auto">
            <a:xfrm>
              <a:off x="2883" y="315"/>
              <a:ext cx="367"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5" name="Freeform 127">
              <a:extLst>
                <a:ext uri="{FF2B5EF4-FFF2-40B4-BE49-F238E27FC236}">
                  <a16:creationId xmlns:a16="http://schemas.microsoft.com/office/drawing/2014/main" id="{59DC94F8-F7B4-413F-AC56-3F58722B8889}"/>
                </a:ext>
              </a:extLst>
            </p:cNvPr>
            <p:cNvSpPr>
              <a:spLocks/>
            </p:cNvSpPr>
            <p:nvPr/>
          </p:nvSpPr>
          <p:spPr bwMode="auto">
            <a:xfrm>
              <a:off x="3854" y="315"/>
              <a:ext cx="336" cy="411"/>
            </a:xfrm>
            <a:custGeom>
              <a:avLst/>
              <a:gdLst>
                <a:gd name="T0" fmla="*/ 0 w 148"/>
                <a:gd name="T1" fmla="*/ 385 h 411"/>
                <a:gd name="T2" fmla="*/ 19 w 148"/>
                <a:gd name="T3" fmla="*/ 337 h 411"/>
                <a:gd name="T4" fmla="*/ 52 w 148"/>
                <a:gd name="T5" fmla="*/ 48 h 411"/>
                <a:gd name="T6" fmla="*/ 68 w 148"/>
                <a:gd name="T7" fmla="*/ 79 h 411"/>
                <a:gd name="T8" fmla="*/ 83 w 148"/>
                <a:gd name="T9" fmla="*/ 46 h 411"/>
                <a:gd name="T10" fmla="*/ 110 w 148"/>
                <a:gd name="T11" fmla="*/ 355 h 411"/>
                <a:gd name="T12" fmla="*/ 148 w 148"/>
                <a:gd name="T13" fmla="*/ 385 h 411"/>
              </a:gdLst>
              <a:ahLst/>
              <a:cxnLst>
                <a:cxn ang="0">
                  <a:pos x="T0" y="T1"/>
                </a:cxn>
                <a:cxn ang="0">
                  <a:pos x="T2" y="T3"/>
                </a:cxn>
                <a:cxn ang="0">
                  <a:pos x="T4" y="T5"/>
                </a:cxn>
                <a:cxn ang="0">
                  <a:pos x="T6" y="T7"/>
                </a:cxn>
                <a:cxn ang="0">
                  <a:pos x="T8" y="T9"/>
                </a:cxn>
                <a:cxn ang="0">
                  <a:pos x="T10" y="T11"/>
                </a:cxn>
                <a:cxn ang="0">
                  <a:pos x="T12" y="T13"/>
                </a:cxn>
              </a:cxnLst>
              <a:rect l="0" t="0" r="r" b="b"/>
              <a:pathLst>
                <a:path w="148" h="411">
                  <a:moveTo>
                    <a:pt x="0" y="385"/>
                  </a:moveTo>
                  <a:cubicBezTo>
                    <a:pt x="3" y="377"/>
                    <a:pt x="11" y="393"/>
                    <a:pt x="19" y="337"/>
                  </a:cubicBezTo>
                  <a:cubicBezTo>
                    <a:pt x="28" y="281"/>
                    <a:pt x="44" y="91"/>
                    <a:pt x="52" y="48"/>
                  </a:cubicBezTo>
                  <a:cubicBezTo>
                    <a:pt x="60" y="5"/>
                    <a:pt x="63" y="79"/>
                    <a:pt x="68" y="79"/>
                  </a:cubicBezTo>
                  <a:cubicBezTo>
                    <a:pt x="73" y="79"/>
                    <a:pt x="76" y="0"/>
                    <a:pt x="83" y="46"/>
                  </a:cubicBezTo>
                  <a:cubicBezTo>
                    <a:pt x="90" y="92"/>
                    <a:pt x="99" y="299"/>
                    <a:pt x="110" y="355"/>
                  </a:cubicBezTo>
                  <a:cubicBezTo>
                    <a:pt x="121" y="411"/>
                    <a:pt x="140" y="379"/>
                    <a:pt x="148" y="385"/>
                  </a:cubicBezTo>
                </a:path>
              </a:pathLst>
            </a:cu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sp>
        <p:nvSpPr>
          <p:cNvPr id="119936" name="Line 128">
            <a:extLst>
              <a:ext uri="{FF2B5EF4-FFF2-40B4-BE49-F238E27FC236}">
                <a16:creationId xmlns:a16="http://schemas.microsoft.com/office/drawing/2014/main" id="{8947DB59-5767-4C39-8D6A-5B39CEB0F3F8}"/>
              </a:ext>
            </a:extLst>
          </p:cNvPr>
          <p:cNvSpPr>
            <a:spLocks noChangeShapeType="1"/>
          </p:cNvSpPr>
          <p:nvPr/>
        </p:nvSpPr>
        <p:spPr bwMode="auto">
          <a:xfrm>
            <a:off x="2635250" y="1106488"/>
            <a:ext cx="46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7" name="Line 129">
            <a:extLst>
              <a:ext uri="{FF2B5EF4-FFF2-40B4-BE49-F238E27FC236}">
                <a16:creationId xmlns:a16="http://schemas.microsoft.com/office/drawing/2014/main" id="{0D7D4C2C-4338-4072-B0AC-1013A7C7CFC4}"/>
              </a:ext>
            </a:extLst>
          </p:cNvPr>
          <p:cNvSpPr>
            <a:spLocks noChangeShapeType="1"/>
          </p:cNvSpPr>
          <p:nvPr/>
        </p:nvSpPr>
        <p:spPr bwMode="auto">
          <a:xfrm>
            <a:off x="2627313" y="549275"/>
            <a:ext cx="460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38" name="Text Box 130">
            <a:extLst>
              <a:ext uri="{FF2B5EF4-FFF2-40B4-BE49-F238E27FC236}">
                <a16:creationId xmlns:a16="http://schemas.microsoft.com/office/drawing/2014/main" id="{62B79A96-BC7E-4828-AF0A-3A68D2E05CBA}"/>
              </a:ext>
            </a:extLst>
          </p:cNvPr>
          <p:cNvSpPr txBox="1">
            <a:spLocks noChangeArrowheads="1"/>
          </p:cNvSpPr>
          <p:nvPr/>
        </p:nvSpPr>
        <p:spPr bwMode="auto">
          <a:xfrm>
            <a:off x="2403475" y="98107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0</a:t>
            </a:r>
          </a:p>
        </p:txBody>
      </p:sp>
      <p:sp>
        <p:nvSpPr>
          <p:cNvPr id="119939" name="Text Box 131">
            <a:extLst>
              <a:ext uri="{FF2B5EF4-FFF2-40B4-BE49-F238E27FC236}">
                <a16:creationId xmlns:a16="http://schemas.microsoft.com/office/drawing/2014/main" id="{DC6A2B2F-00CA-4FF1-B5F4-2BF6B93FD623}"/>
              </a:ext>
            </a:extLst>
          </p:cNvPr>
          <p:cNvSpPr txBox="1">
            <a:spLocks noChangeArrowheads="1"/>
          </p:cNvSpPr>
          <p:nvPr/>
        </p:nvSpPr>
        <p:spPr bwMode="auto">
          <a:xfrm>
            <a:off x="2235200" y="442913"/>
            <a:ext cx="436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100</a:t>
            </a:r>
          </a:p>
        </p:txBody>
      </p:sp>
      <p:sp>
        <p:nvSpPr>
          <p:cNvPr id="119940" name="Line 132">
            <a:extLst>
              <a:ext uri="{FF2B5EF4-FFF2-40B4-BE49-F238E27FC236}">
                <a16:creationId xmlns:a16="http://schemas.microsoft.com/office/drawing/2014/main" id="{E5278B18-5773-4362-9F0F-F6169DD012A7}"/>
              </a:ext>
            </a:extLst>
          </p:cNvPr>
          <p:cNvSpPr>
            <a:spLocks noChangeShapeType="1"/>
          </p:cNvSpPr>
          <p:nvPr/>
        </p:nvSpPr>
        <p:spPr bwMode="auto">
          <a:xfrm>
            <a:off x="7596188" y="110648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1" name="Rectangle 133">
            <a:extLst>
              <a:ext uri="{FF2B5EF4-FFF2-40B4-BE49-F238E27FC236}">
                <a16:creationId xmlns:a16="http://schemas.microsoft.com/office/drawing/2014/main" id="{BCB4D233-EC74-4104-8CF3-CE8470A92599}"/>
              </a:ext>
            </a:extLst>
          </p:cNvPr>
          <p:cNvSpPr>
            <a:spLocks noChangeArrowheads="1"/>
          </p:cNvSpPr>
          <p:nvPr/>
        </p:nvSpPr>
        <p:spPr bwMode="auto">
          <a:xfrm>
            <a:off x="7812088" y="981075"/>
            <a:ext cx="153987" cy="125413"/>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44" name="Text Box 136">
            <a:extLst>
              <a:ext uri="{FF2B5EF4-FFF2-40B4-BE49-F238E27FC236}">
                <a16:creationId xmlns:a16="http://schemas.microsoft.com/office/drawing/2014/main" id="{0AD6AE88-D907-461C-9FCC-2FA530084B5A}"/>
              </a:ext>
            </a:extLst>
          </p:cNvPr>
          <p:cNvSpPr txBox="1">
            <a:spLocks noChangeArrowheads="1"/>
          </p:cNvSpPr>
          <p:nvPr/>
        </p:nvSpPr>
        <p:spPr bwMode="auto">
          <a:xfrm>
            <a:off x="7624763" y="1109663"/>
            <a:ext cx="581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008000"/>
                </a:solidFill>
              </a:rPr>
              <a:t>ARV1</a:t>
            </a:r>
          </a:p>
        </p:txBody>
      </p:sp>
      <p:grpSp>
        <p:nvGrpSpPr>
          <p:cNvPr id="119814" name="Group 119813">
            <a:extLst>
              <a:ext uri="{FF2B5EF4-FFF2-40B4-BE49-F238E27FC236}">
                <a16:creationId xmlns:a16="http://schemas.microsoft.com/office/drawing/2014/main" id="{B861C8DA-0885-A7FF-77FF-3DC020382E21}"/>
              </a:ext>
            </a:extLst>
          </p:cNvPr>
          <p:cNvGrpSpPr/>
          <p:nvPr/>
        </p:nvGrpSpPr>
        <p:grpSpPr>
          <a:xfrm>
            <a:off x="-113063" y="-183165"/>
            <a:ext cx="2084738" cy="6599840"/>
            <a:chOff x="2666817" y="-130036"/>
            <a:chExt cx="2084738" cy="6599840"/>
          </a:xfrm>
        </p:grpSpPr>
        <p:sp>
          <p:nvSpPr>
            <p:cNvPr id="119817" name="Freeform 22">
              <a:extLst>
                <a:ext uri="{FF2B5EF4-FFF2-40B4-BE49-F238E27FC236}">
                  <a16:creationId xmlns:a16="http://schemas.microsoft.com/office/drawing/2014/main" id="{81034591-8FE9-5302-B37C-797DC198A99D}"/>
                </a:ext>
              </a:extLst>
            </p:cNvPr>
            <p:cNvSpPr>
              <a:spLocks/>
            </p:cNvSpPr>
            <p:nvPr/>
          </p:nvSpPr>
          <p:spPr bwMode="auto">
            <a:xfrm rot="4568769">
              <a:off x="2844700" y="716895"/>
              <a:ext cx="1419225"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accent1">
                <a:lumMod val="50000"/>
              </a:schemeClr>
            </a:solidFill>
            <a:ln w="9525">
              <a:solidFill>
                <a:schemeClr val="accent1">
                  <a:lumMod val="50000"/>
                </a:schemeClr>
              </a:solidFill>
              <a:round/>
              <a:headEnd/>
              <a:tailEnd/>
            </a:ln>
          </p:spPr>
          <p:txBody>
            <a:bodyPr/>
            <a:lstStyle/>
            <a:p>
              <a:endParaRPr lang="en-CA"/>
            </a:p>
          </p:txBody>
        </p:sp>
        <p:sp>
          <p:nvSpPr>
            <p:cNvPr id="119860" name="Freeform 23">
              <a:extLst>
                <a:ext uri="{FF2B5EF4-FFF2-40B4-BE49-F238E27FC236}">
                  <a16:creationId xmlns:a16="http://schemas.microsoft.com/office/drawing/2014/main" id="{4B33552B-49F4-C80B-6679-5AC0E5A53703}"/>
                </a:ext>
              </a:extLst>
            </p:cNvPr>
            <p:cNvSpPr>
              <a:spLocks/>
            </p:cNvSpPr>
            <p:nvPr/>
          </p:nvSpPr>
          <p:spPr bwMode="auto">
            <a:xfrm rot="4568769">
              <a:off x="3317776" y="1047095"/>
              <a:ext cx="246062"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28" name="Freeform 24">
              <a:extLst>
                <a:ext uri="{FF2B5EF4-FFF2-40B4-BE49-F238E27FC236}">
                  <a16:creationId xmlns:a16="http://schemas.microsoft.com/office/drawing/2014/main" id="{3CE2F5F5-34F7-B85F-9B87-2199AD7E2E62}"/>
                </a:ext>
              </a:extLst>
            </p:cNvPr>
            <p:cNvSpPr>
              <a:spLocks/>
            </p:cNvSpPr>
            <p:nvPr/>
          </p:nvSpPr>
          <p:spPr bwMode="auto">
            <a:xfrm rot="4568769">
              <a:off x="3354287" y="99358"/>
              <a:ext cx="1096963" cy="638175"/>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46" name="Oval 25">
              <a:extLst>
                <a:ext uri="{FF2B5EF4-FFF2-40B4-BE49-F238E27FC236}">
                  <a16:creationId xmlns:a16="http://schemas.microsoft.com/office/drawing/2014/main" id="{1D9FB88B-3A14-6925-EF43-0B52AE9B07E4}"/>
                </a:ext>
              </a:extLst>
            </p:cNvPr>
            <p:cNvSpPr>
              <a:spLocks noChangeArrowheads="1"/>
            </p:cNvSpPr>
            <p:nvPr/>
          </p:nvSpPr>
          <p:spPr bwMode="auto">
            <a:xfrm rot="4568769">
              <a:off x="3644006" y="958989"/>
              <a:ext cx="134938" cy="134938"/>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7" name="Oval 27">
              <a:extLst>
                <a:ext uri="{FF2B5EF4-FFF2-40B4-BE49-F238E27FC236}">
                  <a16:creationId xmlns:a16="http://schemas.microsoft.com/office/drawing/2014/main" id="{51ED4DE2-59FF-CD0F-A3C5-E428EF04CC3E}"/>
                </a:ext>
              </a:extLst>
            </p:cNvPr>
            <p:cNvSpPr>
              <a:spLocks noChangeArrowheads="1"/>
            </p:cNvSpPr>
            <p:nvPr/>
          </p:nvSpPr>
          <p:spPr bwMode="auto">
            <a:xfrm rot="5642551" flipV="1">
              <a:off x="3209024" y="707594"/>
              <a:ext cx="128083" cy="142383"/>
            </a:xfrm>
            <a:prstGeom prst="ellipse">
              <a:avLst/>
            </a:prstGeom>
            <a:solidFill>
              <a:schemeClr val="accent1">
                <a:lumMod val="75000"/>
              </a:schemeClr>
            </a:solidFill>
            <a:ln w="9525">
              <a:solidFill>
                <a:schemeClr val="accent1">
                  <a:lumMod val="75000"/>
                </a:schemeClr>
              </a:solidFill>
              <a:round/>
              <a:headEnd/>
              <a:tailEnd/>
            </a:ln>
            <a:effectLst/>
          </p:spPr>
          <p:txBody>
            <a:bodyPr wrap="none" anchor="ctr"/>
            <a:lstStyle/>
            <a:p>
              <a:endParaRPr lang="en-CA"/>
            </a:p>
          </p:txBody>
        </p:sp>
        <p:sp>
          <p:nvSpPr>
            <p:cNvPr id="119948" name="Freeform 28">
              <a:extLst>
                <a:ext uri="{FF2B5EF4-FFF2-40B4-BE49-F238E27FC236}">
                  <a16:creationId xmlns:a16="http://schemas.microsoft.com/office/drawing/2014/main" id="{17067C56-C1B1-2DB7-D899-71D411A7D1CA}"/>
                </a:ext>
              </a:extLst>
            </p:cNvPr>
            <p:cNvSpPr>
              <a:spLocks/>
            </p:cNvSpPr>
            <p:nvPr/>
          </p:nvSpPr>
          <p:spPr bwMode="auto">
            <a:xfrm rot="5642551" flipV="1">
              <a:off x="2466911" y="825949"/>
              <a:ext cx="1038225" cy="493520"/>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54" name="Group 43">
              <a:extLst>
                <a:ext uri="{FF2B5EF4-FFF2-40B4-BE49-F238E27FC236}">
                  <a16:creationId xmlns:a16="http://schemas.microsoft.com/office/drawing/2014/main" id="{92D4A32C-EDFC-04FB-9370-6FC0DD01198D}"/>
                </a:ext>
              </a:extLst>
            </p:cNvPr>
            <p:cNvGrpSpPr>
              <a:grpSpLocks/>
            </p:cNvGrpSpPr>
            <p:nvPr/>
          </p:nvGrpSpPr>
          <p:grpSpPr bwMode="auto">
            <a:xfrm rot="1859639" flipH="1">
              <a:off x="4392602" y="4104166"/>
              <a:ext cx="327025" cy="572664"/>
              <a:chOff x="2121" y="1129"/>
              <a:chExt cx="282" cy="411"/>
            </a:xfrm>
            <a:solidFill>
              <a:schemeClr val="bg2">
                <a:lumMod val="90000"/>
              </a:schemeClr>
            </a:solidFill>
          </p:grpSpPr>
          <p:grpSp>
            <p:nvGrpSpPr>
              <p:cNvPr id="120008" name="Group 44">
                <a:extLst>
                  <a:ext uri="{FF2B5EF4-FFF2-40B4-BE49-F238E27FC236}">
                    <a16:creationId xmlns:a16="http://schemas.microsoft.com/office/drawing/2014/main" id="{24C84505-AEA8-9F5C-76C2-98FF3BD922AC}"/>
                  </a:ext>
                </a:extLst>
              </p:cNvPr>
              <p:cNvGrpSpPr>
                <a:grpSpLocks/>
              </p:cNvGrpSpPr>
              <p:nvPr/>
            </p:nvGrpSpPr>
            <p:grpSpPr bwMode="auto">
              <a:xfrm rot="5931601">
                <a:off x="2141" y="1278"/>
                <a:ext cx="379" cy="145"/>
                <a:chOff x="477" y="3679"/>
                <a:chExt cx="1067" cy="344"/>
              </a:xfrm>
              <a:grpFill/>
            </p:grpSpPr>
            <p:sp>
              <p:nvSpPr>
                <p:cNvPr id="120012" name="Oval 45">
                  <a:extLst>
                    <a:ext uri="{FF2B5EF4-FFF2-40B4-BE49-F238E27FC236}">
                      <a16:creationId xmlns:a16="http://schemas.microsoft.com/office/drawing/2014/main" id="{AFC8CB19-F167-0B60-3730-3F638FEF4E3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3" name="Rectangle 46">
                  <a:extLst>
                    <a:ext uri="{FF2B5EF4-FFF2-40B4-BE49-F238E27FC236}">
                      <a16:creationId xmlns:a16="http://schemas.microsoft.com/office/drawing/2014/main" id="{A473BA00-1723-6315-B8C0-48BC7F62763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9" name="Group 47">
                <a:extLst>
                  <a:ext uri="{FF2B5EF4-FFF2-40B4-BE49-F238E27FC236}">
                    <a16:creationId xmlns:a16="http://schemas.microsoft.com/office/drawing/2014/main" id="{C1B6D7A9-FF55-5015-4083-D7EB100A8619}"/>
                  </a:ext>
                </a:extLst>
              </p:cNvPr>
              <p:cNvGrpSpPr>
                <a:grpSpLocks/>
              </p:cNvGrpSpPr>
              <p:nvPr/>
            </p:nvGrpSpPr>
            <p:grpSpPr bwMode="auto">
              <a:xfrm rot="-4923204">
                <a:off x="1986" y="1264"/>
                <a:ext cx="381" cy="112"/>
                <a:chOff x="477" y="3679"/>
                <a:chExt cx="1067" cy="344"/>
              </a:xfrm>
              <a:grpFill/>
            </p:grpSpPr>
            <p:sp>
              <p:nvSpPr>
                <p:cNvPr id="120010" name="Oval 48">
                  <a:extLst>
                    <a:ext uri="{FF2B5EF4-FFF2-40B4-BE49-F238E27FC236}">
                      <a16:creationId xmlns:a16="http://schemas.microsoft.com/office/drawing/2014/main" id="{8D4B5E62-7F79-E142-4974-3FDE91924B55}"/>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1" name="Rectangle 49">
                  <a:extLst>
                    <a:ext uri="{FF2B5EF4-FFF2-40B4-BE49-F238E27FC236}">
                      <a16:creationId xmlns:a16="http://schemas.microsoft.com/office/drawing/2014/main" id="{4E377AD7-1675-2DC5-3EAC-741DBABFF2BE}"/>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5" name="Group 50">
              <a:extLst>
                <a:ext uri="{FF2B5EF4-FFF2-40B4-BE49-F238E27FC236}">
                  <a16:creationId xmlns:a16="http://schemas.microsoft.com/office/drawing/2014/main" id="{2C8F798D-424F-D48B-BF8A-53B43A851ACE}"/>
                </a:ext>
              </a:extLst>
            </p:cNvPr>
            <p:cNvGrpSpPr>
              <a:grpSpLocks/>
            </p:cNvGrpSpPr>
            <p:nvPr/>
          </p:nvGrpSpPr>
          <p:grpSpPr bwMode="auto">
            <a:xfrm rot="10209620" flipH="1">
              <a:off x="4390078" y="3363229"/>
              <a:ext cx="334963" cy="564840"/>
              <a:chOff x="2121" y="1129"/>
              <a:chExt cx="282" cy="411"/>
            </a:xfrm>
            <a:solidFill>
              <a:schemeClr val="bg2">
                <a:lumMod val="90000"/>
              </a:schemeClr>
            </a:solidFill>
          </p:grpSpPr>
          <p:grpSp>
            <p:nvGrpSpPr>
              <p:cNvPr id="120002" name="Group 51">
                <a:extLst>
                  <a:ext uri="{FF2B5EF4-FFF2-40B4-BE49-F238E27FC236}">
                    <a16:creationId xmlns:a16="http://schemas.microsoft.com/office/drawing/2014/main" id="{81ACF7CD-6AF5-4A79-B183-3346A4186DC4}"/>
                  </a:ext>
                </a:extLst>
              </p:cNvPr>
              <p:cNvGrpSpPr>
                <a:grpSpLocks/>
              </p:cNvGrpSpPr>
              <p:nvPr/>
            </p:nvGrpSpPr>
            <p:grpSpPr bwMode="auto">
              <a:xfrm rot="5931601">
                <a:off x="2141" y="1278"/>
                <a:ext cx="379" cy="145"/>
                <a:chOff x="477" y="3679"/>
                <a:chExt cx="1067" cy="344"/>
              </a:xfrm>
              <a:grpFill/>
            </p:grpSpPr>
            <p:sp>
              <p:nvSpPr>
                <p:cNvPr id="120006" name="Oval 52">
                  <a:extLst>
                    <a:ext uri="{FF2B5EF4-FFF2-40B4-BE49-F238E27FC236}">
                      <a16:creationId xmlns:a16="http://schemas.microsoft.com/office/drawing/2014/main" id="{0F7EA54B-FEA1-CB76-6B8A-BF78372DB369}"/>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7" name="Rectangle 53">
                  <a:extLst>
                    <a:ext uri="{FF2B5EF4-FFF2-40B4-BE49-F238E27FC236}">
                      <a16:creationId xmlns:a16="http://schemas.microsoft.com/office/drawing/2014/main" id="{C69F6EDA-4AB7-7C34-1FA2-EBCC3490C7A7}"/>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20003" name="Group 54">
                <a:extLst>
                  <a:ext uri="{FF2B5EF4-FFF2-40B4-BE49-F238E27FC236}">
                    <a16:creationId xmlns:a16="http://schemas.microsoft.com/office/drawing/2014/main" id="{0C07C7A2-E428-0275-554C-79B533BE9153}"/>
                  </a:ext>
                </a:extLst>
              </p:cNvPr>
              <p:cNvGrpSpPr>
                <a:grpSpLocks/>
              </p:cNvGrpSpPr>
              <p:nvPr/>
            </p:nvGrpSpPr>
            <p:grpSpPr bwMode="auto">
              <a:xfrm rot="-4923204">
                <a:off x="1986" y="1264"/>
                <a:ext cx="381" cy="112"/>
                <a:chOff x="477" y="3679"/>
                <a:chExt cx="1067" cy="344"/>
              </a:xfrm>
              <a:grpFill/>
            </p:grpSpPr>
            <p:sp>
              <p:nvSpPr>
                <p:cNvPr id="120004" name="Oval 55">
                  <a:extLst>
                    <a:ext uri="{FF2B5EF4-FFF2-40B4-BE49-F238E27FC236}">
                      <a16:creationId xmlns:a16="http://schemas.microsoft.com/office/drawing/2014/main" id="{7CA82265-40DD-4EDB-26C8-06158D976ED0}"/>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5" name="Rectangle 56">
                  <a:extLst>
                    <a:ext uri="{FF2B5EF4-FFF2-40B4-BE49-F238E27FC236}">
                      <a16:creationId xmlns:a16="http://schemas.microsoft.com/office/drawing/2014/main" id="{B3681D4E-A589-9054-2F84-DDEFA0C9626C}"/>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56" name="Group 57">
              <a:extLst>
                <a:ext uri="{FF2B5EF4-FFF2-40B4-BE49-F238E27FC236}">
                  <a16:creationId xmlns:a16="http://schemas.microsoft.com/office/drawing/2014/main" id="{AC91EFFF-FB24-2A63-3F38-FB58938DDF27}"/>
                </a:ext>
              </a:extLst>
            </p:cNvPr>
            <p:cNvGrpSpPr>
              <a:grpSpLocks/>
            </p:cNvGrpSpPr>
            <p:nvPr/>
          </p:nvGrpSpPr>
          <p:grpSpPr bwMode="auto">
            <a:xfrm rot="13825513" flipH="1">
              <a:off x="3910386" y="4777378"/>
              <a:ext cx="317625" cy="544513"/>
              <a:chOff x="2121" y="1129"/>
              <a:chExt cx="282" cy="411"/>
            </a:xfrm>
            <a:solidFill>
              <a:schemeClr val="bg2">
                <a:lumMod val="90000"/>
              </a:schemeClr>
            </a:solidFill>
          </p:grpSpPr>
          <p:grpSp>
            <p:nvGrpSpPr>
              <p:cNvPr id="119996" name="Group 58">
                <a:extLst>
                  <a:ext uri="{FF2B5EF4-FFF2-40B4-BE49-F238E27FC236}">
                    <a16:creationId xmlns:a16="http://schemas.microsoft.com/office/drawing/2014/main" id="{2CCE4E2E-CE2E-7FC2-587D-C90D88F2CD88}"/>
                  </a:ext>
                </a:extLst>
              </p:cNvPr>
              <p:cNvGrpSpPr>
                <a:grpSpLocks/>
              </p:cNvGrpSpPr>
              <p:nvPr/>
            </p:nvGrpSpPr>
            <p:grpSpPr bwMode="auto">
              <a:xfrm rot="5931601">
                <a:off x="2141" y="1278"/>
                <a:ext cx="379" cy="145"/>
                <a:chOff x="477" y="3679"/>
                <a:chExt cx="1067" cy="344"/>
              </a:xfrm>
              <a:grpFill/>
            </p:grpSpPr>
            <p:sp>
              <p:nvSpPr>
                <p:cNvPr id="120000" name="Oval 59">
                  <a:extLst>
                    <a:ext uri="{FF2B5EF4-FFF2-40B4-BE49-F238E27FC236}">
                      <a16:creationId xmlns:a16="http://schemas.microsoft.com/office/drawing/2014/main" id="{E7BD6F87-A021-18E4-BFF8-3EB910A5E378}"/>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01" name="Rectangle 60">
                  <a:extLst>
                    <a:ext uri="{FF2B5EF4-FFF2-40B4-BE49-F238E27FC236}">
                      <a16:creationId xmlns:a16="http://schemas.microsoft.com/office/drawing/2014/main" id="{7788BFAB-D098-968C-3D01-C5022EA5165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7" name="Group 61">
                <a:extLst>
                  <a:ext uri="{FF2B5EF4-FFF2-40B4-BE49-F238E27FC236}">
                    <a16:creationId xmlns:a16="http://schemas.microsoft.com/office/drawing/2014/main" id="{0B0CB495-3736-BB70-7B36-8400E845D08A}"/>
                  </a:ext>
                </a:extLst>
              </p:cNvPr>
              <p:cNvGrpSpPr>
                <a:grpSpLocks/>
              </p:cNvGrpSpPr>
              <p:nvPr/>
            </p:nvGrpSpPr>
            <p:grpSpPr bwMode="auto">
              <a:xfrm rot="-4923204">
                <a:off x="1986" y="1264"/>
                <a:ext cx="381" cy="112"/>
                <a:chOff x="477" y="3679"/>
                <a:chExt cx="1067" cy="344"/>
              </a:xfrm>
              <a:grpFill/>
            </p:grpSpPr>
            <p:sp>
              <p:nvSpPr>
                <p:cNvPr id="119998" name="Oval 62">
                  <a:extLst>
                    <a:ext uri="{FF2B5EF4-FFF2-40B4-BE49-F238E27FC236}">
                      <a16:creationId xmlns:a16="http://schemas.microsoft.com/office/drawing/2014/main" id="{F95F4D14-D846-4DEA-7425-8284592FC442}"/>
                    </a:ext>
                  </a:extLst>
                </p:cNvPr>
                <p:cNvSpPr>
                  <a:spLocks noChangeArrowheads="1"/>
                </p:cNvSpPr>
                <p:nvPr/>
              </p:nvSpPr>
              <p:spPr bwMode="auto">
                <a:xfrm>
                  <a:off x="485" y="3679"/>
                  <a:ext cx="1059" cy="300"/>
                </a:xfrm>
                <a:prstGeom prst="ellipse">
                  <a:avLst/>
                </a:prstGeom>
                <a:grpFill/>
                <a:ln w="9525">
                  <a:solidFill>
                    <a:schemeClr val="bg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9" name="Rectangle 63">
                  <a:extLst>
                    <a:ext uri="{FF2B5EF4-FFF2-40B4-BE49-F238E27FC236}">
                      <a16:creationId xmlns:a16="http://schemas.microsoft.com/office/drawing/2014/main" id="{EBC9A15F-0E89-F814-62D0-F72BB5F9C9AF}"/>
                    </a:ext>
                  </a:extLst>
                </p:cNvPr>
                <p:cNvSpPr>
                  <a:spLocks noChangeArrowheads="1"/>
                </p:cNvSpPr>
                <p:nvPr/>
              </p:nvSpPr>
              <p:spPr bwMode="auto">
                <a:xfrm>
                  <a:off x="477" y="3838"/>
                  <a:ext cx="1067" cy="185"/>
                </a:xfrm>
                <a:prstGeom prst="rect">
                  <a:avLst/>
                </a:prstGeom>
                <a:grpFill/>
                <a:ln w="9525">
                  <a:solidFill>
                    <a:schemeClr val="bg1">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57" name="Line 64">
              <a:extLst>
                <a:ext uri="{FF2B5EF4-FFF2-40B4-BE49-F238E27FC236}">
                  <a16:creationId xmlns:a16="http://schemas.microsoft.com/office/drawing/2014/main" id="{F914932A-5927-3CF6-9D08-5BDEF1475A65}"/>
                </a:ext>
              </a:extLst>
            </p:cNvPr>
            <p:cNvSpPr>
              <a:spLocks noChangeShapeType="1"/>
            </p:cNvSpPr>
            <p:nvPr/>
          </p:nvSpPr>
          <p:spPr bwMode="auto">
            <a:xfrm rot="17782798" flipH="1">
              <a:off x="4237895" y="3003786"/>
              <a:ext cx="190888" cy="207963"/>
            </a:xfrm>
            <a:prstGeom prst="line">
              <a:avLst/>
            </a:prstGeom>
            <a:noFill/>
            <a:ln w="76200">
              <a:solidFill>
                <a:schemeClr val="bg2">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58" name="Freeform 65">
              <a:extLst>
                <a:ext uri="{FF2B5EF4-FFF2-40B4-BE49-F238E27FC236}">
                  <a16:creationId xmlns:a16="http://schemas.microsoft.com/office/drawing/2014/main" id="{712596A1-E387-5FA3-93EB-BBC0748DC04B}"/>
                </a:ext>
              </a:extLst>
            </p:cNvPr>
            <p:cNvSpPr>
              <a:spLocks/>
            </p:cNvSpPr>
            <p:nvPr/>
          </p:nvSpPr>
          <p:spPr bwMode="auto">
            <a:xfrm rot="16872982" flipH="1">
              <a:off x="3373022" y="2167578"/>
              <a:ext cx="1398801" cy="1039813"/>
            </a:xfrm>
            <a:custGeom>
              <a:avLst/>
              <a:gdLst>
                <a:gd name="T0" fmla="*/ 401 w 1013"/>
                <a:gd name="T1" fmla="*/ 206 h 794"/>
                <a:gd name="T2" fmla="*/ 363 w 1013"/>
                <a:gd name="T3" fmla="*/ 251 h 794"/>
                <a:gd name="T4" fmla="*/ 327 w 1013"/>
                <a:gd name="T5" fmla="*/ 281 h 794"/>
                <a:gd name="T6" fmla="*/ 293 w 1013"/>
                <a:gd name="T7" fmla="*/ 298 h 794"/>
                <a:gd name="T8" fmla="*/ 256 w 1013"/>
                <a:gd name="T9" fmla="*/ 300 h 794"/>
                <a:gd name="T10" fmla="*/ 211 w 1013"/>
                <a:gd name="T11" fmla="*/ 293 h 794"/>
                <a:gd name="T12" fmla="*/ 0 w 1013"/>
                <a:gd name="T13" fmla="*/ 221 h 794"/>
                <a:gd name="T14" fmla="*/ 95 w 1013"/>
                <a:gd name="T15" fmla="*/ 338 h 794"/>
                <a:gd name="T16" fmla="*/ 139 w 1013"/>
                <a:gd name="T17" fmla="*/ 409 h 794"/>
                <a:gd name="T18" fmla="*/ 162 w 1013"/>
                <a:gd name="T19" fmla="*/ 460 h 794"/>
                <a:gd name="T20" fmla="*/ 176 w 1013"/>
                <a:gd name="T21" fmla="*/ 508 h 794"/>
                <a:gd name="T22" fmla="*/ 181 w 1013"/>
                <a:gd name="T23" fmla="*/ 553 h 794"/>
                <a:gd name="T24" fmla="*/ 176 w 1013"/>
                <a:gd name="T25" fmla="*/ 596 h 794"/>
                <a:gd name="T26" fmla="*/ 161 w 1013"/>
                <a:gd name="T27" fmla="*/ 637 h 794"/>
                <a:gd name="T28" fmla="*/ 136 w 1013"/>
                <a:gd name="T29" fmla="*/ 677 h 794"/>
                <a:gd name="T30" fmla="*/ 102 w 1013"/>
                <a:gd name="T31" fmla="*/ 715 h 794"/>
                <a:gd name="T32" fmla="*/ 137 w 1013"/>
                <a:gd name="T33" fmla="*/ 696 h 794"/>
                <a:gd name="T34" fmla="*/ 210 w 1013"/>
                <a:gd name="T35" fmla="*/ 662 h 794"/>
                <a:gd name="T36" fmla="*/ 281 w 1013"/>
                <a:gd name="T37" fmla="*/ 647 h 794"/>
                <a:gd name="T38" fmla="*/ 349 w 1013"/>
                <a:gd name="T39" fmla="*/ 644 h 794"/>
                <a:gd name="T40" fmla="*/ 414 w 1013"/>
                <a:gd name="T41" fmla="*/ 654 h 794"/>
                <a:gd name="T42" fmla="*/ 474 w 1013"/>
                <a:gd name="T43" fmla="*/ 671 h 794"/>
                <a:gd name="T44" fmla="*/ 529 w 1013"/>
                <a:gd name="T45" fmla="*/ 695 h 794"/>
                <a:gd name="T46" fmla="*/ 645 w 1013"/>
                <a:gd name="T47" fmla="*/ 766 h 794"/>
                <a:gd name="T48" fmla="*/ 663 w 1013"/>
                <a:gd name="T49" fmla="*/ 744 h 794"/>
                <a:gd name="T50" fmla="*/ 649 w 1013"/>
                <a:gd name="T51" fmla="*/ 678 h 794"/>
                <a:gd name="T52" fmla="*/ 652 w 1013"/>
                <a:gd name="T53" fmla="*/ 624 h 794"/>
                <a:gd name="T54" fmla="*/ 670 w 1013"/>
                <a:gd name="T55" fmla="*/ 580 h 794"/>
                <a:gd name="T56" fmla="*/ 698 w 1013"/>
                <a:gd name="T57" fmla="*/ 545 h 794"/>
                <a:gd name="T58" fmla="*/ 739 w 1013"/>
                <a:gd name="T59" fmla="*/ 515 h 794"/>
                <a:gd name="T60" fmla="*/ 787 w 1013"/>
                <a:gd name="T61" fmla="*/ 491 h 794"/>
                <a:gd name="T62" fmla="*/ 937 w 1013"/>
                <a:gd name="T63" fmla="*/ 442 h 794"/>
                <a:gd name="T64" fmla="*/ 949 w 1013"/>
                <a:gd name="T65" fmla="*/ 426 h 794"/>
                <a:gd name="T66" fmla="*/ 863 w 1013"/>
                <a:gd name="T67" fmla="*/ 427 h 794"/>
                <a:gd name="T68" fmla="*/ 788 w 1013"/>
                <a:gd name="T69" fmla="*/ 420 h 794"/>
                <a:gd name="T70" fmla="*/ 724 w 1013"/>
                <a:gd name="T71" fmla="*/ 404 h 794"/>
                <a:gd name="T72" fmla="*/ 671 w 1013"/>
                <a:gd name="T73" fmla="*/ 378 h 794"/>
                <a:gd name="T74" fmla="*/ 629 w 1013"/>
                <a:gd name="T75" fmla="*/ 343 h 794"/>
                <a:gd name="T76" fmla="*/ 595 w 1013"/>
                <a:gd name="T77" fmla="*/ 296 h 794"/>
                <a:gd name="T78" fmla="*/ 571 w 1013"/>
                <a:gd name="T79" fmla="*/ 240 h 794"/>
                <a:gd name="T80" fmla="*/ 556 w 1013"/>
                <a:gd name="T81" fmla="*/ 172 h 794"/>
                <a:gd name="T82" fmla="*/ 549 w 1013"/>
                <a:gd name="T83" fmla="*/ 91 h 794"/>
                <a:gd name="T84" fmla="*/ 551 w 1013"/>
                <a:gd name="T85"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3" h="794">
                  <a:moveTo>
                    <a:pt x="551" y="0"/>
                  </a:moveTo>
                  <a:lnTo>
                    <a:pt x="465" y="120"/>
                  </a:lnTo>
                  <a:lnTo>
                    <a:pt x="401" y="206"/>
                  </a:lnTo>
                  <a:lnTo>
                    <a:pt x="387" y="224"/>
                  </a:lnTo>
                  <a:lnTo>
                    <a:pt x="375" y="239"/>
                  </a:lnTo>
                  <a:lnTo>
                    <a:pt x="363" y="251"/>
                  </a:lnTo>
                  <a:lnTo>
                    <a:pt x="350" y="263"/>
                  </a:lnTo>
                  <a:lnTo>
                    <a:pt x="339" y="273"/>
                  </a:lnTo>
                  <a:lnTo>
                    <a:pt x="327" y="281"/>
                  </a:lnTo>
                  <a:lnTo>
                    <a:pt x="316" y="288"/>
                  </a:lnTo>
                  <a:lnTo>
                    <a:pt x="305" y="293"/>
                  </a:lnTo>
                  <a:lnTo>
                    <a:pt x="293" y="298"/>
                  </a:lnTo>
                  <a:lnTo>
                    <a:pt x="282" y="299"/>
                  </a:lnTo>
                  <a:lnTo>
                    <a:pt x="270" y="300"/>
                  </a:lnTo>
                  <a:lnTo>
                    <a:pt x="256" y="300"/>
                  </a:lnTo>
                  <a:lnTo>
                    <a:pt x="242" y="299"/>
                  </a:lnTo>
                  <a:lnTo>
                    <a:pt x="227" y="296"/>
                  </a:lnTo>
                  <a:lnTo>
                    <a:pt x="211" y="293"/>
                  </a:lnTo>
                  <a:lnTo>
                    <a:pt x="195" y="288"/>
                  </a:lnTo>
                  <a:lnTo>
                    <a:pt x="111" y="261"/>
                  </a:lnTo>
                  <a:lnTo>
                    <a:pt x="0" y="221"/>
                  </a:lnTo>
                  <a:lnTo>
                    <a:pt x="35" y="262"/>
                  </a:lnTo>
                  <a:lnTo>
                    <a:pt x="66" y="300"/>
                  </a:lnTo>
                  <a:lnTo>
                    <a:pt x="95" y="338"/>
                  </a:lnTo>
                  <a:lnTo>
                    <a:pt x="120" y="374"/>
                  </a:lnTo>
                  <a:lnTo>
                    <a:pt x="129" y="392"/>
                  </a:lnTo>
                  <a:lnTo>
                    <a:pt x="139" y="409"/>
                  </a:lnTo>
                  <a:lnTo>
                    <a:pt x="148" y="427"/>
                  </a:lnTo>
                  <a:lnTo>
                    <a:pt x="155" y="444"/>
                  </a:lnTo>
                  <a:lnTo>
                    <a:pt x="162" y="460"/>
                  </a:lnTo>
                  <a:lnTo>
                    <a:pt x="167" y="476"/>
                  </a:lnTo>
                  <a:lnTo>
                    <a:pt x="173" y="493"/>
                  </a:lnTo>
                  <a:lnTo>
                    <a:pt x="176" y="508"/>
                  </a:lnTo>
                  <a:lnTo>
                    <a:pt x="178" y="523"/>
                  </a:lnTo>
                  <a:lnTo>
                    <a:pt x="180" y="538"/>
                  </a:lnTo>
                  <a:lnTo>
                    <a:pt x="181" y="553"/>
                  </a:lnTo>
                  <a:lnTo>
                    <a:pt x="180" y="568"/>
                  </a:lnTo>
                  <a:lnTo>
                    <a:pt x="178" y="583"/>
                  </a:lnTo>
                  <a:lnTo>
                    <a:pt x="176" y="596"/>
                  </a:lnTo>
                  <a:lnTo>
                    <a:pt x="172" y="610"/>
                  </a:lnTo>
                  <a:lnTo>
                    <a:pt x="167" y="624"/>
                  </a:lnTo>
                  <a:lnTo>
                    <a:pt x="161" y="637"/>
                  </a:lnTo>
                  <a:lnTo>
                    <a:pt x="154" y="651"/>
                  </a:lnTo>
                  <a:lnTo>
                    <a:pt x="146" y="665"/>
                  </a:lnTo>
                  <a:lnTo>
                    <a:pt x="136" y="677"/>
                  </a:lnTo>
                  <a:lnTo>
                    <a:pt x="126" y="691"/>
                  </a:lnTo>
                  <a:lnTo>
                    <a:pt x="114" y="703"/>
                  </a:lnTo>
                  <a:lnTo>
                    <a:pt x="102" y="715"/>
                  </a:lnTo>
                  <a:lnTo>
                    <a:pt x="88" y="727"/>
                  </a:lnTo>
                  <a:lnTo>
                    <a:pt x="113" y="711"/>
                  </a:lnTo>
                  <a:lnTo>
                    <a:pt x="137" y="696"/>
                  </a:lnTo>
                  <a:lnTo>
                    <a:pt x="162" y="682"/>
                  </a:lnTo>
                  <a:lnTo>
                    <a:pt x="187" y="671"/>
                  </a:lnTo>
                  <a:lnTo>
                    <a:pt x="210" y="662"/>
                  </a:lnTo>
                  <a:lnTo>
                    <a:pt x="234" y="655"/>
                  </a:lnTo>
                  <a:lnTo>
                    <a:pt x="257" y="650"/>
                  </a:lnTo>
                  <a:lnTo>
                    <a:pt x="281" y="647"/>
                  </a:lnTo>
                  <a:lnTo>
                    <a:pt x="304" y="644"/>
                  </a:lnTo>
                  <a:lnTo>
                    <a:pt x="327" y="644"/>
                  </a:lnTo>
                  <a:lnTo>
                    <a:pt x="349" y="644"/>
                  </a:lnTo>
                  <a:lnTo>
                    <a:pt x="371" y="647"/>
                  </a:lnTo>
                  <a:lnTo>
                    <a:pt x="393" y="650"/>
                  </a:lnTo>
                  <a:lnTo>
                    <a:pt x="414" y="654"/>
                  </a:lnTo>
                  <a:lnTo>
                    <a:pt x="435" y="659"/>
                  </a:lnTo>
                  <a:lnTo>
                    <a:pt x="454" y="665"/>
                  </a:lnTo>
                  <a:lnTo>
                    <a:pt x="474" y="671"/>
                  </a:lnTo>
                  <a:lnTo>
                    <a:pt x="494" y="678"/>
                  </a:lnTo>
                  <a:lnTo>
                    <a:pt x="511" y="686"/>
                  </a:lnTo>
                  <a:lnTo>
                    <a:pt x="529" y="695"/>
                  </a:lnTo>
                  <a:lnTo>
                    <a:pt x="563" y="712"/>
                  </a:lnTo>
                  <a:lnTo>
                    <a:pt x="593" y="732"/>
                  </a:lnTo>
                  <a:lnTo>
                    <a:pt x="645" y="766"/>
                  </a:lnTo>
                  <a:lnTo>
                    <a:pt x="683" y="794"/>
                  </a:lnTo>
                  <a:lnTo>
                    <a:pt x="672" y="768"/>
                  </a:lnTo>
                  <a:lnTo>
                    <a:pt x="663" y="744"/>
                  </a:lnTo>
                  <a:lnTo>
                    <a:pt x="656" y="721"/>
                  </a:lnTo>
                  <a:lnTo>
                    <a:pt x="652" y="699"/>
                  </a:lnTo>
                  <a:lnTo>
                    <a:pt x="649" y="678"/>
                  </a:lnTo>
                  <a:lnTo>
                    <a:pt x="648" y="659"/>
                  </a:lnTo>
                  <a:lnTo>
                    <a:pt x="649" y="640"/>
                  </a:lnTo>
                  <a:lnTo>
                    <a:pt x="652" y="624"/>
                  </a:lnTo>
                  <a:lnTo>
                    <a:pt x="656" y="609"/>
                  </a:lnTo>
                  <a:lnTo>
                    <a:pt x="661" y="594"/>
                  </a:lnTo>
                  <a:lnTo>
                    <a:pt x="670" y="580"/>
                  </a:lnTo>
                  <a:lnTo>
                    <a:pt x="678" y="566"/>
                  </a:lnTo>
                  <a:lnTo>
                    <a:pt x="687" y="555"/>
                  </a:lnTo>
                  <a:lnTo>
                    <a:pt x="698" y="545"/>
                  </a:lnTo>
                  <a:lnTo>
                    <a:pt x="712" y="534"/>
                  </a:lnTo>
                  <a:lnTo>
                    <a:pt x="724" y="524"/>
                  </a:lnTo>
                  <a:lnTo>
                    <a:pt x="739" y="515"/>
                  </a:lnTo>
                  <a:lnTo>
                    <a:pt x="754" y="506"/>
                  </a:lnTo>
                  <a:lnTo>
                    <a:pt x="771" y="498"/>
                  </a:lnTo>
                  <a:lnTo>
                    <a:pt x="787" y="491"/>
                  </a:lnTo>
                  <a:lnTo>
                    <a:pt x="822" y="478"/>
                  </a:lnTo>
                  <a:lnTo>
                    <a:pt x="861" y="465"/>
                  </a:lnTo>
                  <a:lnTo>
                    <a:pt x="937" y="442"/>
                  </a:lnTo>
                  <a:lnTo>
                    <a:pt x="1013" y="419"/>
                  </a:lnTo>
                  <a:lnTo>
                    <a:pt x="981" y="423"/>
                  </a:lnTo>
                  <a:lnTo>
                    <a:pt x="949" y="426"/>
                  </a:lnTo>
                  <a:lnTo>
                    <a:pt x="919" y="427"/>
                  </a:lnTo>
                  <a:lnTo>
                    <a:pt x="891" y="427"/>
                  </a:lnTo>
                  <a:lnTo>
                    <a:pt x="863" y="427"/>
                  </a:lnTo>
                  <a:lnTo>
                    <a:pt x="837" y="426"/>
                  </a:lnTo>
                  <a:lnTo>
                    <a:pt x="813" y="423"/>
                  </a:lnTo>
                  <a:lnTo>
                    <a:pt x="788" y="420"/>
                  </a:lnTo>
                  <a:lnTo>
                    <a:pt x="766" y="416"/>
                  </a:lnTo>
                  <a:lnTo>
                    <a:pt x="745" y="411"/>
                  </a:lnTo>
                  <a:lnTo>
                    <a:pt x="724" y="404"/>
                  </a:lnTo>
                  <a:lnTo>
                    <a:pt x="706" y="397"/>
                  </a:lnTo>
                  <a:lnTo>
                    <a:pt x="689" y="388"/>
                  </a:lnTo>
                  <a:lnTo>
                    <a:pt x="671" y="378"/>
                  </a:lnTo>
                  <a:lnTo>
                    <a:pt x="656" y="367"/>
                  </a:lnTo>
                  <a:lnTo>
                    <a:pt x="641" y="356"/>
                  </a:lnTo>
                  <a:lnTo>
                    <a:pt x="629" y="343"/>
                  </a:lnTo>
                  <a:lnTo>
                    <a:pt x="616" y="329"/>
                  </a:lnTo>
                  <a:lnTo>
                    <a:pt x="605" y="313"/>
                  </a:lnTo>
                  <a:lnTo>
                    <a:pt x="595" y="296"/>
                  </a:lnTo>
                  <a:lnTo>
                    <a:pt x="586" y="278"/>
                  </a:lnTo>
                  <a:lnTo>
                    <a:pt x="578" y="259"/>
                  </a:lnTo>
                  <a:lnTo>
                    <a:pt x="571" y="240"/>
                  </a:lnTo>
                  <a:lnTo>
                    <a:pt x="564" y="218"/>
                  </a:lnTo>
                  <a:lnTo>
                    <a:pt x="559" y="195"/>
                  </a:lnTo>
                  <a:lnTo>
                    <a:pt x="556" y="172"/>
                  </a:lnTo>
                  <a:lnTo>
                    <a:pt x="552" y="146"/>
                  </a:lnTo>
                  <a:lnTo>
                    <a:pt x="551" y="120"/>
                  </a:lnTo>
                  <a:lnTo>
                    <a:pt x="549" y="91"/>
                  </a:lnTo>
                  <a:lnTo>
                    <a:pt x="549" y="63"/>
                  </a:lnTo>
                  <a:lnTo>
                    <a:pt x="549" y="33"/>
                  </a:lnTo>
                  <a:lnTo>
                    <a:pt x="551" y="0"/>
                  </a:lnTo>
                  <a:close/>
                </a:path>
              </a:pathLst>
            </a:custGeom>
            <a:solidFill>
              <a:schemeClr val="bg2">
                <a:lumMod val="75000"/>
              </a:schemeClr>
            </a:solidFill>
            <a:ln>
              <a:noFill/>
            </a:ln>
          </p:spPr>
          <p:txBody>
            <a:bodyPr/>
            <a:lstStyle/>
            <a:p>
              <a:endParaRPr lang="en-CA"/>
            </a:p>
          </p:txBody>
        </p:sp>
        <p:sp>
          <p:nvSpPr>
            <p:cNvPr id="119959" name="Freeform 66">
              <a:extLst>
                <a:ext uri="{FF2B5EF4-FFF2-40B4-BE49-F238E27FC236}">
                  <a16:creationId xmlns:a16="http://schemas.microsoft.com/office/drawing/2014/main" id="{C821F552-3616-EC91-E8C9-838569D3F190}"/>
                </a:ext>
              </a:extLst>
            </p:cNvPr>
            <p:cNvSpPr>
              <a:spLocks/>
            </p:cNvSpPr>
            <p:nvPr/>
          </p:nvSpPr>
          <p:spPr bwMode="auto">
            <a:xfrm rot="16872982" flipH="1">
              <a:off x="4059686" y="2495330"/>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sp>
          <p:nvSpPr>
            <p:cNvPr id="119960" name="Freeform 67">
              <a:extLst>
                <a:ext uri="{FF2B5EF4-FFF2-40B4-BE49-F238E27FC236}">
                  <a16:creationId xmlns:a16="http://schemas.microsoft.com/office/drawing/2014/main" id="{1292BD4D-48F3-F1D9-B673-2159ED404166}"/>
                </a:ext>
              </a:extLst>
            </p:cNvPr>
            <p:cNvSpPr>
              <a:spLocks/>
            </p:cNvSpPr>
            <p:nvPr/>
          </p:nvSpPr>
          <p:spPr bwMode="auto">
            <a:xfrm rot="20610604">
              <a:off x="2713287" y="1972547"/>
              <a:ext cx="1096963" cy="628991"/>
            </a:xfrm>
            <a:custGeom>
              <a:avLst/>
              <a:gdLst>
                <a:gd name="T0" fmla="*/ 0 w 709"/>
                <a:gd name="T1" fmla="*/ 5 h 373"/>
                <a:gd name="T2" fmla="*/ 454 w 709"/>
                <a:gd name="T3" fmla="*/ 33 h 373"/>
                <a:gd name="T4" fmla="*/ 652 w 709"/>
                <a:gd name="T5" fmla="*/ 203 h 373"/>
                <a:gd name="T6" fmla="*/ 709 w 709"/>
                <a:gd name="T7" fmla="*/ 373 h 373"/>
              </a:gdLst>
              <a:ahLst/>
              <a:cxnLst>
                <a:cxn ang="0">
                  <a:pos x="T0" y="T1"/>
                </a:cxn>
                <a:cxn ang="0">
                  <a:pos x="T2" y="T3"/>
                </a:cxn>
                <a:cxn ang="0">
                  <a:pos x="T4" y="T5"/>
                </a:cxn>
                <a:cxn ang="0">
                  <a:pos x="T6" y="T7"/>
                </a:cxn>
              </a:cxnLst>
              <a:rect l="0" t="0" r="r" b="b"/>
              <a:pathLst>
                <a:path w="709" h="373">
                  <a:moveTo>
                    <a:pt x="0" y="5"/>
                  </a:moveTo>
                  <a:cubicBezTo>
                    <a:pt x="172" y="2"/>
                    <a:pt x="345" y="0"/>
                    <a:pt x="454" y="33"/>
                  </a:cubicBezTo>
                  <a:cubicBezTo>
                    <a:pt x="563" y="66"/>
                    <a:pt x="610" y="146"/>
                    <a:pt x="652" y="203"/>
                  </a:cubicBezTo>
                  <a:cubicBezTo>
                    <a:pt x="694" y="260"/>
                    <a:pt x="700" y="345"/>
                    <a:pt x="709" y="373"/>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1" name="Oval 68">
              <a:extLst>
                <a:ext uri="{FF2B5EF4-FFF2-40B4-BE49-F238E27FC236}">
                  <a16:creationId xmlns:a16="http://schemas.microsoft.com/office/drawing/2014/main" id="{FE28DFF4-A6A5-27FF-6958-B5EDB5F78A79}"/>
                </a:ext>
              </a:extLst>
            </p:cNvPr>
            <p:cNvSpPr>
              <a:spLocks noChangeArrowheads="1"/>
            </p:cNvSpPr>
            <p:nvPr/>
          </p:nvSpPr>
          <p:spPr bwMode="auto">
            <a:xfrm rot="16872982" flipH="1">
              <a:off x="3838632" y="2420968"/>
              <a:ext cx="132996" cy="134938"/>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2" name="Oval 69">
              <a:extLst>
                <a:ext uri="{FF2B5EF4-FFF2-40B4-BE49-F238E27FC236}">
                  <a16:creationId xmlns:a16="http://schemas.microsoft.com/office/drawing/2014/main" id="{48526B95-3379-2F72-C4B2-19DC5850B06C}"/>
                </a:ext>
              </a:extLst>
            </p:cNvPr>
            <p:cNvSpPr>
              <a:spLocks noChangeArrowheads="1"/>
            </p:cNvSpPr>
            <p:nvPr/>
          </p:nvSpPr>
          <p:spPr bwMode="auto">
            <a:xfrm rot="15799200" flipH="1" flipV="1">
              <a:off x="4244058" y="2161146"/>
              <a:ext cx="126737" cy="129337"/>
            </a:xfrm>
            <a:prstGeom prst="ellipse">
              <a:avLst/>
            </a:prstGeom>
            <a:solidFill>
              <a:schemeClr val="bg2"/>
            </a:solidFill>
            <a:ln w="9525">
              <a:solidFill>
                <a:schemeClr val="bg2"/>
              </a:solidFill>
              <a:round/>
              <a:headEnd/>
              <a:tailEnd/>
            </a:ln>
            <a:effectLst/>
          </p:spPr>
          <p:txBody>
            <a:bodyPr wrap="none" anchor="ctr"/>
            <a:lstStyle/>
            <a:p>
              <a:endParaRPr lang="en-CA"/>
            </a:p>
          </p:txBody>
        </p:sp>
        <p:sp>
          <p:nvSpPr>
            <p:cNvPr id="119963" name="Freeform 70">
              <a:extLst>
                <a:ext uri="{FF2B5EF4-FFF2-40B4-BE49-F238E27FC236}">
                  <a16:creationId xmlns:a16="http://schemas.microsoft.com/office/drawing/2014/main" id="{1B4A489A-BC33-6C70-4B97-CD4894B72947}"/>
                </a:ext>
              </a:extLst>
            </p:cNvPr>
            <p:cNvSpPr>
              <a:spLocks/>
            </p:cNvSpPr>
            <p:nvPr/>
          </p:nvSpPr>
          <p:spPr bwMode="auto">
            <a:xfrm rot="15799200" flipH="1" flipV="1">
              <a:off x="3188198" y="1104562"/>
              <a:ext cx="636814" cy="1679575"/>
            </a:xfrm>
            <a:custGeom>
              <a:avLst/>
              <a:gdLst>
                <a:gd name="T0" fmla="*/ 689 w 689"/>
                <a:gd name="T1" fmla="*/ 9 h 264"/>
                <a:gd name="T2" fmla="*/ 406 w 689"/>
                <a:gd name="T3" fmla="*/ 9 h 264"/>
                <a:gd name="T4" fmla="*/ 66 w 689"/>
                <a:gd name="T5" fmla="*/ 66 h 264"/>
                <a:gd name="T6" fmla="*/ 9 w 689"/>
                <a:gd name="T7" fmla="*/ 207 h 264"/>
                <a:gd name="T8" fmla="*/ 122 w 689"/>
                <a:gd name="T9" fmla="*/ 264 h 264"/>
              </a:gdLst>
              <a:ahLst/>
              <a:cxnLst>
                <a:cxn ang="0">
                  <a:pos x="T0" y="T1"/>
                </a:cxn>
                <a:cxn ang="0">
                  <a:pos x="T2" y="T3"/>
                </a:cxn>
                <a:cxn ang="0">
                  <a:pos x="T4" y="T5"/>
                </a:cxn>
                <a:cxn ang="0">
                  <a:pos x="T6" y="T7"/>
                </a:cxn>
                <a:cxn ang="0">
                  <a:pos x="T8" y="T9"/>
                </a:cxn>
              </a:cxnLst>
              <a:rect l="0" t="0" r="r" b="b"/>
              <a:pathLst>
                <a:path w="689" h="264">
                  <a:moveTo>
                    <a:pt x="689" y="9"/>
                  </a:moveTo>
                  <a:cubicBezTo>
                    <a:pt x="599" y="4"/>
                    <a:pt x="510" y="0"/>
                    <a:pt x="406" y="9"/>
                  </a:cubicBezTo>
                  <a:cubicBezTo>
                    <a:pt x="302" y="18"/>
                    <a:pt x="132" y="33"/>
                    <a:pt x="66" y="66"/>
                  </a:cubicBezTo>
                  <a:cubicBezTo>
                    <a:pt x="0" y="99"/>
                    <a:pt x="0" y="174"/>
                    <a:pt x="9" y="207"/>
                  </a:cubicBezTo>
                  <a:cubicBezTo>
                    <a:pt x="18" y="240"/>
                    <a:pt x="103" y="254"/>
                    <a:pt x="122" y="264"/>
                  </a:cubicBezTo>
                </a:path>
              </a:pathLst>
            </a:custGeom>
            <a:noFill/>
            <a:ln w="38100" cmpd="sng">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64" name="Freeform 71">
              <a:extLst>
                <a:ext uri="{FF2B5EF4-FFF2-40B4-BE49-F238E27FC236}">
                  <a16:creationId xmlns:a16="http://schemas.microsoft.com/office/drawing/2014/main" id="{771B5330-0F59-F81A-B426-4A2E26FFCBAE}"/>
                </a:ext>
              </a:extLst>
            </p:cNvPr>
            <p:cNvSpPr>
              <a:spLocks/>
            </p:cNvSpPr>
            <p:nvPr/>
          </p:nvSpPr>
          <p:spPr bwMode="auto">
            <a:xfrm rot="21441751">
              <a:off x="3706980" y="3230969"/>
              <a:ext cx="1044575" cy="3238835"/>
            </a:xfrm>
            <a:custGeom>
              <a:avLst/>
              <a:gdLst>
                <a:gd name="T0" fmla="*/ 472 w 658"/>
                <a:gd name="T1" fmla="*/ 0 h 2070"/>
                <a:gd name="T2" fmla="*/ 593 w 658"/>
                <a:gd name="T3" fmla="*/ 701 h 2070"/>
                <a:gd name="T4" fmla="*/ 84 w 658"/>
                <a:gd name="T5" fmla="*/ 1314 h 2070"/>
                <a:gd name="T6" fmla="*/ 86 w 658"/>
                <a:gd name="T7" fmla="*/ 1862 h 2070"/>
                <a:gd name="T8" fmla="*/ 390 w 658"/>
                <a:gd name="T9" fmla="*/ 2070 h 2070"/>
              </a:gdLst>
              <a:ahLst/>
              <a:cxnLst>
                <a:cxn ang="0">
                  <a:pos x="T0" y="T1"/>
                </a:cxn>
                <a:cxn ang="0">
                  <a:pos x="T2" y="T3"/>
                </a:cxn>
                <a:cxn ang="0">
                  <a:pos x="T4" y="T5"/>
                </a:cxn>
                <a:cxn ang="0">
                  <a:pos x="T6" y="T7"/>
                </a:cxn>
                <a:cxn ang="0">
                  <a:pos x="T8" y="T9"/>
                </a:cxn>
              </a:cxnLst>
              <a:rect l="0" t="0" r="r" b="b"/>
              <a:pathLst>
                <a:path w="658" h="2070">
                  <a:moveTo>
                    <a:pt x="472" y="0"/>
                  </a:moveTo>
                  <a:cubicBezTo>
                    <a:pt x="565" y="241"/>
                    <a:pt x="658" y="481"/>
                    <a:pt x="593" y="701"/>
                  </a:cubicBezTo>
                  <a:cubicBezTo>
                    <a:pt x="528" y="920"/>
                    <a:pt x="168" y="1121"/>
                    <a:pt x="84" y="1314"/>
                  </a:cubicBezTo>
                  <a:cubicBezTo>
                    <a:pt x="0" y="1507"/>
                    <a:pt x="35" y="1736"/>
                    <a:pt x="86" y="1862"/>
                  </a:cubicBezTo>
                  <a:cubicBezTo>
                    <a:pt x="137" y="1988"/>
                    <a:pt x="327" y="2027"/>
                    <a:pt x="390" y="2070"/>
                  </a:cubicBezTo>
                </a:path>
              </a:pathLst>
            </a:custGeom>
            <a:noFill/>
            <a:ln w="63500">
              <a:solidFill>
                <a:schemeClr val="bg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pSp>
          <p:nvGrpSpPr>
            <p:cNvPr id="119965" name="Group 73">
              <a:extLst>
                <a:ext uri="{FF2B5EF4-FFF2-40B4-BE49-F238E27FC236}">
                  <a16:creationId xmlns:a16="http://schemas.microsoft.com/office/drawing/2014/main" id="{92CB4990-7FFE-CEC8-B25B-BEBD7B82E8BE}"/>
                </a:ext>
              </a:extLst>
            </p:cNvPr>
            <p:cNvGrpSpPr>
              <a:grpSpLocks/>
            </p:cNvGrpSpPr>
            <p:nvPr/>
          </p:nvGrpSpPr>
          <p:grpSpPr bwMode="auto">
            <a:xfrm rot="41182112">
              <a:off x="2985194" y="2694127"/>
              <a:ext cx="327025" cy="581025"/>
              <a:chOff x="2121" y="1129"/>
              <a:chExt cx="282" cy="411"/>
            </a:xfrm>
            <a:solidFill>
              <a:schemeClr val="accent1">
                <a:lumMod val="40000"/>
                <a:lumOff val="60000"/>
              </a:schemeClr>
            </a:solidFill>
          </p:grpSpPr>
          <p:grpSp>
            <p:nvGrpSpPr>
              <p:cNvPr id="119990" name="Group 74">
                <a:extLst>
                  <a:ext uri="{FF2B5EF4-FFF2-40B4-BE49-F238E27FC236}">
                    <a16:creationId xmlns:a16="http://schemas.microsoft.com/office/drawing/2014/main" id="{7F963A94-68B1-8BA2-0809-B77BF99C4577}"/>
                  </a:ext>
                </a:extLst>
              </p:cNvPr>
              <p:cNvGrpSpPr>
                <a:grpSpLocks/>
              </p:cNvGrpSpPr>
              <p:nvPr/>
            </p:nvGrpSpPr>
            <p:grpSpPr bwMode="auto">
              <a:xfrm rot="5931601">
                <a:off x="2141" y="1278"/>
                <a:ext cx="379" cy="145"/>
                <a:chOff x="477" y="3679"/>
                <a:chExt cx="1067" cy="344"/>
              </a:xfrm>
              <a:grpFill/>
            </p:grpSpPr>
            <p:sp>
              <p:nvSpPr>
                <p:cNvPr id="119994" name="Oval 75">
                  <a:extLst>
                    <a:ext uri="{FF2B5EF4-FFF2-40B4-BE49-F238E27FC236}">
                      <a16:creationId xmlns:a16="http://schemas.microsoft.com/office/drawing/2014/main" id="{2653BF59-7D6E-E12E-3107-ADDECB333697}"/>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5" name="Rectangle 76">
                  <a:extLst>
                    <a:ext uri="{FF2B5EF4-FFF2-40B4-BE49-F238E27FC236}">
                      <a16:creationId xmlns:a16="http://schemas.microsoft.com/office/drawing/2014/main" id="{0BA737B9-8731-0FE9-6A6E-49C250B14093}"/>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91" name="Group 77">
                <a:extLst>
                  <a:ext uri="{FF2B5EF4-FFF2-40B4-BE49-F238E27FC236}">
                    <a16:creationId xmlns:a16="http://schemas.microsoft.com/office/drawing/2014/main" id="{B0903E28-2A79-D978-0224-34456954DC73}"/>
                  </a:ext>
                </a:extLst>
              </p:cNvPr>
              <p:cNvGrpSpPr>
                <a:grpSpLocks/>
              </p:cNvGrpSpPr>
              <p:nvPr/>
            </p:nvGrpSpPr>
            <p:grpSpPr bwMode="auto">
              <a:xfrm rot="-4923204">
                <a:off x="1986" y="1264"/>
                <a:ext cx="381" cy="112"/>
                <a:chOff x="477" y="3679"/>
                <a:chExt cx="1067" cy="344"/>
              </a:xfrm>
              <a:grpFill/>
            </p:grpSpPr>
            <p:sp>
              <p:nvSpPr>
                <p:cNvPr id="119992" name="Oval 78">
                  <a:extLst>
                    <a:ext uri="{FF2B5EF4-FFF2-40B4-BE49-F238E27FC236}">
                      <a16:creationId xmlns:a16="http://schemas.microsoft.com/office/drawing/2014/main" id="{0CF01B3F-EDF9-224C-1737-EF15D0BE116E}"/>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93" name="Rectangle 79">
                  <a:extLst>
                    <a:ext uri="{FF2B5EF4-FFF2-40B4-BE49-F238E27FC236}">
                      <a16:creationId xmlns:a16="http://schemas.microsoft.com/office/drawing/2014/main" id="{7E49950C-23DD-5C2B-BB94-BB40313C7FD0}"/>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6" name="Group 80">
              <a:extLst>
                <a:ext uri="{FF2B5EF4-FFF2-40B4-BE49-F238E27FC236}">
                  <a16:creationId xmlns:a16="http://schemas.microsoft.com/office/drawing/2014/main" id="{F4C68DC1-F686-0793-1F6B-2A040FFD1098}"/>
                </a:ext>
              </a:extLst>
            </p:cNvPr>
            <p:cNvGrpSpPr>
              <a:grpSpLocks/>
            </p:cNvGrpSpPr>
            <p:nvPr/>
          </p:nvGrpSpPr>
          <p:grpSpPr bwMode="auto">
            <a:xfrm rot="11232131">
              <a:off x="2945506" y="1943239"/>
              <a:ext cx="334963" cy="573088"/>
              <a:chOff x="2121" y="1129"/>
              <a:chExt cx="282" cy="411"/>
            </a:xfrm>
            <a:solidFill>
              <a:schemeClr val="accent1">
                <a:lumMod val="40000"/>
                <a:lumOff val="60000"/>
              </a:schemeClr>
            </a:solidFill>
          </p:grpSpPr>
          <p:grpSp>
            <p:nvGrpSpPr>
              <p:cNvPr id="119984" name="Group 81">
                <a:extLst>
                  <a:ext uri="{FF2B5EF4-FFF2-40B4-BE49-F238E27FC236}">
                    <a16:creationId xmlns:a16="http://schemas.microsoft.com/office/drawing/2014/main" id="{F4F717B1-F270-66F6-52D8-FA0ACEDC49B6}"/>
                  </a:ext>
                </a:extLst>
              </p:cNvPr>
              <p:cNvGrpSpPr>
                <a:grpSpLocks/>
              </p:cNvGrpSpPr>
              <p:nvPr/>
            </p:nvGrpSpPr>
            <p:grpSpPr bwMode="auto">
              <a:xfrm rot="5931601">
                <a:off x="2141" y="1278"/>
                <a:ext cx="379" cy="145"/>
                <a:chOff x="477" y="3679"/>
                <a:chExt cx="1067" cy="344"/>
              </a:xfrm>
              <a:grpFill/>
            </p:grpSpPr>
            <p:sp>
              <p:nvSpPr>
                <p:cNvPr id="119988" name="Oval 82">
                  <a:extLst>
                    <a:ext uri="{FF2B5EF4-FFF2-40B4-BE49-F238E27FC236}">
                      <a16:creationId xmlns:a16="http://schemas.microsoft.com/office/drawing/2014/main" id="{6AF58DA3-2F04-70E1-02E6-C79B434C428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9" name="Rectangle 83">
                  <a:extLst>
                    <a:ext uri="{FF2B5EF4-FFF2-40B4-BE49-F238E27FC236}">
                      <a16:creationId xmlns:a16="http://schemas.microsoft.com/office/drawing/2014/main" id="{40399205-80F3-53CD-0EC4-66EF8BBEDF1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85" name="Group 84">
                <a:extLst>
                  <a:ext uri="{FF2B5EF4-FFF2-40B4-BE49-F238E27FC236}">
                    <a16:creationId xmlns:a16="http://schemas.microsoft.com/office/drawing/2014/main" id="{8BA1AB66-238C-D995-FA43-1DFD52C8DFB6}"/>
                  </a:ext>
                </a:extLst>
              </p:cNvPr>
              <p:cNvGrpSpPr>
                <a:grpSpLocks/>
              </p:cNvGrpSpPr>
              <p:nvPr/>
            </p:nvGrpSpPr>
            <p:grpSpPr bwMode="auto">
              <a:xfrm rot="-4923204">
                <a:off x="1986" y="1264"/>
                <a:ext cx="381" cy="112"/>
                <a:chOff x="477" y="3679"/>
                <a:chExt cx="1067" cy="344"/>
              </a:xfrm>
              <a:grpFill/>
            </p:grpSpPr>
            <p:sp>
              <p:nvSpPr>
                <p:cNvPr id="119986" name="Oval 85">
                  <a:extLst>
                    <a:ext uri="{FF2B5EF4-FFF2-40B4-BE49-F238E27FC236}">
                      <a16:creationId xmlns:a16="http://schemas.microsoft.com/office/drawing/2014/main" id="{D3C9210B-2EF6-63BC-294D-C3917CADB4F6}"/>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7" name="Rectangle 86">
                  <a:extLst>
                    <a:ext uri="{FF2B5EF4-FFF2-40B4-BE49-F238E27FC236}">
                      <a16:creationId xmlns:a16="http://schemas.microsoft.com/office/drawing/2014/main" id="{5B28E1B2-B913-89F5-9FB8-44914CEE7FA7}"/>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7" name="Group 87">
              <a:extLst>
                <a:ext uri="{FF2B5EF4-FFF2-40B4-BE49-F238E27FC236}">
                  <a16:creationId xmlns:a16="http://schemas.microsoft.com/office/drawing/2014/main" id="{6E8DF15D-A73A-E742-6055-E80083B467C4}"/>
                </a:ext>
              </a:extLst>
            </p:cNvPr>
            <p:cNvGrpSpPr>
              <a:grpSpLocks/>
            </p:cNvGrpSpPr>
            <p:nvPr/>
          </p:nvGrpSpPr>
          <p:grpSpPr bwMode="auto">
            <a:xfrm rot="10222985">
              <a:off x="3783706" y="4040327"/>
              <a:ext cx="339725" cy="525462"/>
              <a:chOff x="2121" y="1129"/>
              <a:chExt cx="282" cy="411"/>
            </a:xfrm>
            <a:solidFill>
              <a:schemeClr val="accent1">
                <a:lumMod val="40000"/>
                <a:lumOff val="60000"/>
              </a:schemeClr>
            </a:solidFill>
          </p:grpSpPr>
          <p:grpSp>
            <p:nvGrpSpPr>
              <p:cNvPr id="119978" name="Group 88">
                <a:extLst>
                  <a:ext uri="{FF2B5EF4-FFF2-40B4-BE49-F238E27FC236}">
                    <a16:creationId xmlns:a16="http://schemas.microsoft.com/office/drawing/2014/main" id="{78F0069D-A403-8B80-0533-9924A912F773}"/>
                  </a:ext>
                </a:extLst>
              </p:cNvPr>
              <p:cNvGrpSpPr>
                <a:grpSpLocks/>
              </p:cNvGrpSpPr>
              <p:nvPr/>
            </p:nvGrpSpPr>
            <p:grpSpPr bwMode="auto">
              <a:xfrm rot="5931601">
                <a:off x="2141" y="1278"/>
                <a:ext cx="379" cy="145"/>
                <a:chOff x="477" y="3679"/>
                <a:chExt cx="1067" cy="344"/>
              </a:xfrm>
              <a:grpFill/>
            </p:grpSpPr>
            <p:sp>
              <p:nvSpPr>
                <p:cNvPr id="119982" name="Oval 89">
                  <a:extLst>
                    <a:ext uri="{FF2B5EF4-FFF2-40B4-BE49-F238E27FC236}">
                      <a16:creationId xmlns:a16="http://schemas.microsoft.com/office/drawing/2014/main" id="{234F829B-8471-1E45-913C-B637C48422AA}"/>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3" name="Rectangle 90">
                  <a:extLst>
                    <a:ext uri="{FF2B5EF4-FFF2-40B4-BE49-F238E27FC236}">
                      <a16:creationId xmlns:a16="http://schemas.microsoft.com/office/drawing/2014/main" id="{39449240-70AB-46BE-4BD4-A3D3A8E3EB74}"/>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9" name="Group 91">
                <a:extLst>
                  <a:ext uri="{FF2B5EF4-FFF2-40B4-BE49-F238E27FC236}">
                    <a16:creationId xmlns:a16="http://schemas.microsoft.com/office/drawing/2014/main" id="{CBB688BF-6115-91EB-41BB-A3D6529D7F74}"/>
                  </a:ext>
                </a:extLst>
              </p:cNvPr>
              <p:cNvGrpSpPr>
                <a:grpSpLocks/>
              </p:cNvGrpSpPr>
              <p:nvPr/>
            </p:nvGrpSpPr>
            <p:grpSpPr bwMode="auto">
              <a:xfrm rot="-4923204">
                <a:off x="1986" y="1264"/>
                <a:ext cx="381" cy="112"/>
                <a:chOff x="477" y="3679"/>
                <a:chExt cx="1067" cy="344"/>
              </a:xfrm>
              <a:grpFill/>
            </p:grpSpPr>
            <p:sp>
              <p:nvSpPr>
                <p:cNvPr id="119980" name="Oval 92">
                  <a:extLst>
                    <a:ext uri="{FF2B5EF4-FFF2-40B4-BE49-F238E27FC236}">
                      <a16:creationId xmlns:a16="http://schemas.microsoft.com/office/drawing/2014/main" id="{18DB366A-2A06-085B-70BD-3E7CBEF403E9}"/>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81" name="Rectangle 93">
                  <a:extLst>
                    <a:ext uri="{FF2B5EF4-FFF2-40B4-BE49-F238E27FC236}">
                      <a16:creationId xmlns:a16="http://schemas.microsoft.com/office/drawing/2014/main" id="{9ABD550F-0765-235D-C604-495C8906D97D}"/>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grpSp>
          <p:nvGrpSpPr>
            <p:cNvPr id="119968" name="Group 94">
              <a:extLst>
                <a:ext uri="{FF2B5EF4-FFF2-40B4-BE49-F238E27FC236}">
                  <a16:creationId xmlns:a16="http://schemas.microsoft.com/office/drawing/2014/main" id="{2561FBE7-2E68-2256-AE19-D1BAB29CA479}"/>
                </a:ext>
              </a:extLst>
            </p:cNvPr>
            <p:cNvGrpSpPr>
              <a:grpSpLocks/>
            </p:cNvGrpSpPr>
            <p:nvPr/>
          </p:nvGrpSpPr>
          <p:grpSpPr bwMode="auto">
            <a:xfrm rot="7616238">
              <a:off x="3504307" y="3357701"/>
              <a:ext cx="322262" cy="544513"/>
              <a:chOff x="2121" y="1129"/>
              <a:chExt cx="282" cy="411"/>
            </a:xfrm>
            <a:solidFill>
              <a:schemeClr val="accent1">
                <a:lumMod val="40000"/>
                <a:lumOff val="60000"/>
              </a:schemeClr>
            </a:solidFill>
          </p:grpSpPr>
          <p:grpSp>
            <p:nvGrpSpPr>
              <p:cNvPr id="119972" name="Group 95">
                <a:extLst>
                  <a:ext uri="{FF2B5EF4-FFF2-40B4-BE49-F238E27FC236}">
                    <a16:creationId xmlns:a16="http://schemas.microsoft.com/office/drawing/2014/main" id="{33F2F02F-ADB9-82BD-0C6C-8CB2C48FAD94}"/>
                  </a:ext>
                </a:extLst>
              </p:cNvPr>
              <p:cNvGrpSpPr>
                <a:grpSpLocks/>
              </p:cNvGrpSpPr>
              <p:nvPr/>
            </p:nvGrpSpPr>
            <p:grpSpPr bwMode="auto">
              <a:xfrm rot="5931601">
                <a:off x="2141" y="1278"/>
                <a:ext cx="379" cy="145"/>
                <a:chOff x="477" y="3679"/>
                <a:chExt cx="1067" cy="344"/>
              </a:xfrm>
              <a:grpFill/>
            </p:grpSpPr>
            <p:sp>
              <p:nvSpPr>
                <p:cNvPr id="119976" name="Oval 96">
                  <a:extLst>
                    <a:ext uri="{FF2B5EF4-FFF2-40B4-BE49-F238E27FC236}">
                      <a16:creationId xmlns:a16="http://schemas.microsoft.com/office/drawing/2014/main" id="{6DC0DA39-F125-6468-86CB-21C904F0D54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7" name="Rectangle 97">
                  <a:extLst>
                    <a:ext uri="{FF2B5EF4-FFF2-40B4-BE49-F238E27FC236}">
                      <a16:creationId xmlns:a16="http://schemas.microsoft.com/office/drawing/2014/main" id="{EA3D91DD-F49A-3D4E-39C4-B14A24C1FEB1}"/>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119973" name="Group 98">
                <a:extLst>
                  <a:ext uri="{FF2B5EF4-FFF2-40B4-BE49-F238E27FC236}">
                    <a16:creationId xmlns:a16="http://schemas.microsoft.com/office/drawing/2014/main" id="{A9C092DE-724F-C621-6EE8-B6A669DA52D3}"/>
                  </a:ext>
                </a:extLst>
              </p:cNvPr>
              <p:cNvGrpSpPr>
                <a:grpSpLocks/>
              </p:cNvGrpSpPr>
              <p:nvPr/>
            </p:nvGrpSpPr>
            <p:grpSpPr bwMode="auto">
              <a:xfrm rot="-4923204">
                <a:off x="1986" y="1264"/>
                <a:ext cx="381" cy="112"/>
                <a:chOff x="477" y="3679"/>
                <a:chExt cx="1067" cy="344"/>
              </a:xfrm>
              <a:grpFill/>
            </p:grpSpPr>
            <p:sp>
              <p:nvSpPr>
                <p:cNvPr id="119974" name="Oval 99">
                  <a:extLst>
                    <a:ext uri="{FF2B5EF4-FFF2-40B4-BE49-F238E27FC236}">
                      <a16:creationId xmlns:a16="http://schemas.microsoft.com/office/drawing/2014/main" id="{52DF3B47-7354-1097-78AC-DB917EFA7DCC}"/>
                    </a:ext>
                  </a:extLst>
                </p:cNvPr>
                <p:cNvSpPr>
                  <a:spLocks noChangeArrowheads="1"/>
                </p:cNvSpPr>
                <p:nvPr/>
              </p:nvSpPr>
              <p:spPr bwMode="auto">
                <a:xfrm>
                  <a:off x="485" y="3679"/>
                  <a:ext cx="1059" cy="300"/>
                </a:xfrm>
                <a:prstGeom prst="ellipse">
                  <a:avLst/>
                </a:prstGeom>
                <a:grpFill/>
                <a:ln w="9525">
                  <a:solidFill>
                    <a:schemeClr val="accent1">
                      <a:lumMod val="75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5" name="Rectangle 100">
                  <a:extLst>
                    <a:ext uri="{FF2B5EF4-FFF2-40B4-BE49-F238E27FC236}">
                      <a16:creationId xmlns:a16="http://schemas.microsoft.com/office/drawing/2014/main" id="{EAD4585A-F480-FB32-AE7C-0A2D938DBD2E}"/>
                    </a:ext>
                  </a:extLst>
                </p:cNvPr>
                <p:cNvSpPr>
                  <a:spLocks noChangeArrowheads="1"/>
                </p:cNvSpPr>
                <p:nvPr/>
              </p:nvSpPr>
              <p:spPr bwMode="auto">
                <a:xfrm>
                  <a:off x="477" y="3838"/>
                  <a:ext cx="1067" cy="185"/>
                </a:xfrm>
                <a:prstGeom prst="rect">
                  <a:avLst/>
                </a:prstGeom>
                <a:grpFill/>
                <a:ln w="9525">
                  <a:solidFill>
                    <a:schemeClr val="accent1">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sp>
          <p:nvSpPr>
            <p:cNvPr id="119969" name="Line 101">
              <a:extLst>
                <a:ext uri="{FF2B5EF4-FFF2-40B4-BE49-F238E27FC236}">
                  <a16:creationId xmlns:a16="http://schemas.microsoft.com/office/drawing/2014/main" id="{5C274D8B-3072-FB34-7705-C8A3474027B4}"/>
                </a:ext>
              </a:extLst>
            </p:cNvPr>
            <p:cNvSpPr>
              <a:spLocks noChangeShapeType="1"/>
            </p:cNvSpPr>
            <p:nvPr/>
          </p:nvSpPr>
          <p:spPr bwMode="auto">
            <a:xfrm rot="3658953">
              <a:off x="3216175" y="1570970"/>
              <a:ext cx="193675" cy="207963"/>
            </a:xfrm>
            <a:prstGeom prst="line">
              <a:avLst/>
            </a:prstGeom>
            <a:noFill/>
            <a:ln w="76200">
              <a:solidFill>
                <a:schemeClr val="accent1">
                  <a:lumMod val="75000"/>
                </a:schemeClr>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70" name="Freeform 102">
              <a:extLst>
                <a:ext uri="{FF2B5EF4-FFF2-40B4-BE49-F238E27FC236}">
                  <a16:creationId xmlns:a16="http://schemas.microsoft.com/office/drawing/2014/main" id="{6088F758-5ECC-13F3-E8D5-A88ED9E55AC7}"/>
                </a:ext>
              </a:extLst>
            </p:cNvPr>
            <p:cNvSpPr>
              <a:spLocks/>
            </p:cNvSpPr>
            <p:nvPr/>
          </p:nvSpPr>
          <p:spPr bwMode="auto">
            <a:xfrm rot="5304587">
              <a:off x="1738212" y="3050521"/>
              <a:ext cx="4202113" cy="1657350"/>
            </a:xfrm>
            <a:custGeom>
              <a:avLst/>
              <a:gdLst>
                <a:gd name="T0" fmla="*/ 0 w 1724"/>
                <a:gd name="T1" fmla="*/ 545 h 673"/>
                <a:gd name="T2" fmla="*/ 454 w 1724"/>
                <a:gd name="T3" fmla="*/ 635 h 673"/>
                <a:gd name="T4" fmla="*/ 862 w 1724"/>
                <a:gd name="T5" fmla="*/ 318 h 673"/>
                <a:gd name="T6" fmla="*/ 1225 w 1724"/>
                <a:gd name="T7" fmla="*/ 273 h 673"/>
                <a:gd name="T8" fmla="*/ 1724 w 1724"/>
                <a:gd name="T9" fmla="*/ 0 h 673"/>
              </a:gdLst>
              <a:ahLst/>
              <a:cxnLst>
                <a:cxn ang="0">
                  <a:pos x="T0" y="T1"/>
                </a:cxn>
                <a:cxn ang="0">
                  <a:pos x="T2" y="T3"/>
                </a:cxn>
                <a:cxn ang="0">
                  <a:pos x="T4" y="T5"/>
                </a:cxn>
                <a:cxn ang="0">
                  <a:pos x="T6" y="T7"/>
                </a:cxn>
                <a:cxn ang="0">
                  <a:pos x="T8" y="T9"/>
                </a:cxn>
              </a:cxnLst>
              <a:rect l="0" t="0" r="r" b="b"/>
              <a:pathLst>
                <a:path w="1724" h="673">
                  <a:moveTo>
                    <a:pt x="0" y="545"/>
                  </a:moveTo>
                  <a:cubicBezTo>
                    <a:pt x="155" y="609"/>
                    <a:pt x="310" y="673"/>
                    <a:pt x="454" y="635"/>
                  </a:cubicBezTo>
                  <a:cubicBezTo>
                    <a:pt x="598" y="597"/>
                    <a:pt x="734" y="378"/>
                    <a:pt x="862" y="318"/>
                  </a:cubicBezTo>
                  <a:cubicBezTo>
                    <a:pt x="990" y="258"/>
                    <a:pt x="1081" y="326"/>
                    <a:pt x="1225" y="273"/>
                  </a:cubicBezTo>
                  <a:cubicBezTo>
                    <a:pt x="1369" y="220"/>
                    <a:pt x="1546" y="110"/>
                    <a:pt x="1724" y="0"/>
                  </a:cubicBezTo>
                </a:path>
              </a:pathLst>
            </a:custGeom>
            <a:noFill/>
            <a:ln w="63500">
              <a:solidFill>
                <a:schemeClr val="accent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971" name="Freeform 66">
              <a:extLst>
                <a:ext uri="{FF2B5EF4-FFF2-40B4-BE49-F238E27FC236}">
                  <a16:creationId xmlns:a16="http://schemas.microsoft.com/office/drawing/2014/main" id="{4B285E0D-3864-BAAE-198D-A3D5772800AF}"/>
                </a:ext>
              </a:extLst>
            </p:cNvPr>
            <p:cNvSpPr>
              <a:spLocks/>
            </p:cNvSpPr>
            <p:nvPr/>
          </p:nvSpPr>
          <p:spPr bwMode="auto">
            <a:xfrm rot="16872982" flipH="1">
              <a:off x="3319547" y="1047913"/>
              <a:ext cx="242521" cy="231775"/>
            </a:xfrm>
            <a:custGeom>
              <a:avLst/>
              <a:gdLst>
                <a:gd name="T0" fmla="*/ 97 w 176"/>
                <a:gd name="T1" fmla="*/ 177 h 177"/>
                <a:gd name="T2" fmla="*/ 115 w 176"/>
                <a:gd name="T3" fmla="*/ 172 h 177"/>
                <a:gd name="T4" fmla="*/ 130 w 176"/>
                <a:gd name="T5" fmla="*/ 166 h 177"/>
                <a:gd name="T6" fmla="*/ 145 w 176"/>
                <a:gd name="T7" fmla="*/ 156 h 177"/>
                <a:gd name="T8" fmla="*/ 156 w 176"/>
                <a:gd name="T9" fmla="*/ 145 h 177"/>
                <a:gd name="T10" fmla="*/ 165 w 176"/>
                <a:gd name="T11" fmla="*/ 130 h 177"/>
                <a:gd name="T12" fmla="*/ 172 w 176"/>
                <a:gd name="T13" fmla="*/ 115 h 177"/>
                <a:gd name="T14" fmla="*/ 176 w 176"/>
                <a:gd name="T15" fmla="*/ 97 h 177"/>
                <a:gd name="T16" fmla="*/ 176 w 176"/>
                <a:gd name="T17" fmla="*/ 80 h 177"/>
                <a:gd name="T18" fmla="*/ 172 w 176"/>
                <a:gd name="T19" fmla="*/ 62 h 177"/>
                <a:gd name="T20" fmla="*/ 165 w 176"/>
                <a:gd name="T21" fmla="*/ 47 h 177"/>
                <a:gd name="T22" fmla="*/ 156 w 176"/>
                <a:gd name="T23" fmla="*/ 32 h 177"/>
                <a:gd name="T24" fmla="*/ 145 w 176"/>
                <a:gd name="T25" fmla="*/ 20 h 177"/>
                <a:gd name="T26" fmla="*/ 130 w 176"/>
                <a:gd name="T27" fmla="*/ 10 h 177"/>
                <a:gd name="T28" fmla="*/ 115 w 176"/>
                <a:gd name="T29" fmla="*/ 3 h 177"/>
                <a:gd name="T30" fmla="*/ 97 w 176"/>
                <a:gd name="T31" fmla="*/ 0 h 177"/>
                <a:gd name="T32" fmla="*/ 79 w 176"/>
                <a:gd name="T33" fmla="*/ 0 h 177"/>
                <a:gd name="T34" fmla="*/ 62 w 176"/>
                <a:gd name="T35" fmla="*/ 3 h 177"/>
                <a:gd name="T36" fmla="*/ 47 w 176"/>
                <a:gd name="T37" fmla="*/ 10 h 177"/>
                <a:gd name="T38" fmla="*/ 32 w 176"/>
                <a:gd name="T39" fmla="*/ 20 h 177"/>
                <a:gd name="T40" fmla="*/ 19 w 176"/>
                <a:gd name="T41" fmla="*/ 32 h 177"/>
                <a:gd name="T42" fmla="*/ 10 w 176"/>
                <a:gd name="T43" fmla="*/ 47 h 177"/>
                <a:gd name="T44" fmla="*/ 3 w 176"/>
                <a:gd name="T45" fmla="*/ 62 h 177"/>
                <a:gd name="T46" fmla="*/ 0 w 176"/>
                <a:gd name="T47" fmla="*/ 80 h 177"/>
                <a:gd name="T48" fmla="*/ 0 w 176"/>
                <a:gd name="T49" fmla="*/ 97 h 177"/>
                <a:gd name="T50" fmla="*/ 3 w 176"/>
                <a:gd name="T51" fmla="*/ 115 h 177"/>
                <a:gd name="T52" fmla="*/ 10 w 176"/>
                <a:gd name="T53" fmla="*/ 130 h 177"/>
                <a:gd name="T54" fmla="*/ 19 w 176"/>
                <a:gd name="T55" fmla="*/ 145 h 177"/>
                <a:gd name="T56" fmla="*/ 32 w 176"/>
                <a:gd name="T57" fmla="*/ 156 h 177"/>
                <a:gd name="T58" fmla="*/ 47 w 176"/>
                <a:gd name="T59" fmla="*/ 166 h 177"/>
                <a:gd name="T60" fmla="*/ 62 w 176"/>
                <a:gd name="T61" fmla="*/ 172 h 177"/>
                <a:gd name="T62" fmla="*/ 79 w 176"/>
                <a:gd name="T63"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6" h="177">
                  <a:moveTo>
                    <a:pt x="87" y="177"/>
                  </a:moveTo>
                  <a:lnTo>
                    <a:pt x="97" y="177"/>
                  </a:lnTo>
                  <a:lnTo>
                    <a:pt x="105" y="175"/>
                  </a:lnTo>
                  <a:lnTo>
                    <a:pt x="115" y="172"/>
                  </a:lnTo>
                  <a:lnTo>
                    <a:pt x="123" y="170"/>
                  </a:lnTo>
                  <a:lnTo>
                    <a:pt x="130" y="166"/>
                  </a:lnTo>
                  <a:lnTo>
                    <a:pt x="138" y="162"/>
                  </a:lnTo>
                  <a:lnTo>
                    <a:pt x="145" y="156"/>
                  </a:lnTo>
                  <a:lnTo>
                    <a:pt x="150" y="151"/>
                  </a:lnTo>
                  <a:lnTo>
                    <a:pt x="156" y="145"/>
                  </a:lnTo>
                  <a:lnTo>
                    <a:pt x="161" y="138"/>
                  </a:lnTo>
                  <a:lnTo>
                    <a:pt x="165" y="130"/>
                  </a:lnTo>
                  <a:lnTo>
                    <a:pt x="169" y="123"/>
                  </a:lnTo>
                  <a:lnTo>
                    <a:pt x="172" y="115"/>
                  </a:lnTo>
                  <a:lnTo>
                    <a:pt x="175" y="106"/>
                  </a:lnTo>
                  <a:lnTo>
                    <a:pt x="176" y="97"/>
                  </a:lnTo>
                  <a:lnTo>
                    <a:pt x="176" y="88"/>
                  </a:lnTo>
                  <a:lnTo>
                    <a:pt x="176" y="80"/>
                  </a:lnTo>
                  <a:lnTo>
                    <a:pt x="175" y="70"/>
                  </a:lnTo>
                  <a:lnTo>
                    <a:pt x="172" y="62"/>
                  </a:lnTo>
                  <a:lnTo>
                    <a:pt x="169" y="54"/>
                  </a:lnTo>
                  <a:lnTo>
                    <a:pt x="165" y="47"/>
                  </a:lnTo>
                  <a:lnTo>
                    <a:pt x="161" y="39"/>
                  </a:lnTo>
                  <a:lnTo>
                    <a:pt x="156" y="32"/>
                  </a:lnTo>
                  <a:lnTo>
                    <a:pt x="150" y="26"/>
                  </a:lnTo>
                  <a:lnTo>
                    <a:pt x="145" y="20"/>
                  </a:lnTo>
                  <a:lnTo>
                    <a:pt x="138" y="15"/>
                  </a:lnTo>
                  <a:lnTo>
                    <a:pt x="130" y="10"/>
                  </a:lnTo>
                  <a:lnTo>
                    <a:pt x="123" y="7"/>
                  </a:lnTo>
                  <a:lnTo>
                    <a:pt x="115" y="3"/>
                  </a:lnTo>
                  <a:lnTo>
                    <a:pt x="105" y="2"/>
                  </a:lnTo>
                  <a:lnTo>
                    <a:pt x="97" y="0"/>
                  </a:lnTo>
                  <a:lnTo>
                    <a:pt x="87" y="0"/>
                  </a:lnTo>
                  <a:lnTo>
                    <a:pt x="79" y="0"/>
                  </a:lnTo>
                  <a:lnTo>
                    <a:pt x="70" y="2"/>
                  </a:lnTo>
                  <a:lnTo>
                    <a:pt x="62" y="3"/>
                  </a:lnTo>
                  <a:lnTo>
                    <a:pt x="53" y="7"/>
                  </a:lnTo>
                  <a:lnTo>
                    <a:pt x="47" y="10"/>
                  </a:lnTo>
                  <a:lnTo>
                    <a:pt x="38" y="15"/>
                  </a:lnTo>
                  <a:lnTo>
                    <a:pt x="32" y="20"/>
                  </a:lnTo>
                  <a:lnTo>
                    <a:pt x="26" y="26"/>
                  </a:lnTo>
                  <a:lnTo>
                    <a:pt x="19" y="32"/>
                  </a:lnTo>
                  <a:lnTo>
                    <a:pt x="15" y="39"/>
                  </a:lnTo>
                  <a:lnTo>
                    <a:pt x="10" y="47"/>
                  </a:lnTo>
                  <a:lnTo>
                    <a:pt x="7" y="54"/>
                  </a:lnTo>
                  <a:lnTo>
                    <a:pt x="3" y="62"/>
                  </a:lnTo>
                  <a:lnTo>
                    <a:pt x="2" y="70"/>
                  </a:lnTo>
                  <a:lnTo>
                    <a:pt x="0" y="80"/>
                  </a:lnTo>
                  <a:lnTo>
                    <a:pt x="0" y="88"/>
                  </a:lnTo>
                  <a:lnTo>
                    <a:pt x="0" y="97"/>
                  </a:lnTo>
                  <a:lnTo>
                    <a:pt x="2" y="106"/>
                  </a:lnTo>
                  <a:lnTo>
                    <a:pt x="3" y="115"/>
                  </a:lnTo>
                  <a:lnTo>
                    <a:pt x="7" y="123"/>
                  </a:lnTo>
                  <a:lnTo>
                    <a:pt x="10" y="130"/>
                  </a:lnTo>
                  <a:lnTo>
                    <a:pt x="15" y="138"/>
                  </a:lnTo>
                  <a:lnTo>
                    <a:pt x="19" y="145"/>
                  </a:lnTo>
                  <a:lnTo>
                    <a:pt x="26" y="151"/>
                  </a:lnTo>
                  <a:lnTo>
                    <a:pt x="32" y="156"/>
                  </a:lnTo>
                  <a:lnTo>
                    <a:pt x="38" y="162"/>
                  </a:lnTo>
                  <a:lnTo>
                    <a:pt x="47" y="166"/>
                  </a:lnTo>
                  <a:lnTo>
                    <a:pt x="53" y="170"/>
                  </a:lnTo>
                  <a:lnTo>
                    <a:pt x="62" y="172"/>
                  </a:lnTo>
                  <a:lnTo>
                    <a:pt x="70" y="175"/>
                  </a:lnTo>
                  <a:lnTo>
                    <a:pt x="79" y="177"/>
                  </a:lnTo>
                  <a:lnTo>
                    <a:pt x="87" y="17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a:p>
          </p:txBody>
        </p:sp>
      </p:grpSp>
      <p:sp>
        <p:nvSpPr>
          <p:cNvPr id="120014" name="AutoShape 47">
            <a:extLst>
              <a:ext uri="{FF2B5EF4-FFF2-40B4-BE49-F238E27FC236}">
                <a16:creationId xmlns:a16="http://schemas.microsoft.com/office/drawing/2014/main" id="{FDBAF1B7-B197-8466-1F36-39B3CAD8D4D5}"/>
              </a:ext>
            </a:extLst>
          </p:cNvPr>
          <p:cNvSpPr>
            <a:spLocks noChangeArrowheads="1"/>
          </p:cNvSpPr>
          <p:nvPr/>
        </p:nvSpPr>
        <p:spPr bwMode="auto">
          <a:xfrm rot="21600000">
            <a:off x="4741863" y="3500438"/>
            <a:ext cx="534987" cy="36036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15" name="Freeform: Shape 120014">
            <a:extLst>
              <a:ext uri="{FF2B5EF4-FFF2-40B4-BE49-F238E27FC236}">
                <a16:creationId xmlns:a16="http://schemas.microsoft.com/office/drawing/2014/main" id="{10047F75-4ADA-8F87-212D-E49C6741D6C5}"/>
              </a:ext>
            </a:extLst>
          </p:cNvPr>
          <p:cNvSpPr/>
          <p:nvPr/>
        </p:nvSpPr>
        <p:spPr>
          <a:xfrm>
            <a:off x="1905000" y="1851660"/>
            <a:ext cx="3108960" cy="1661160"/>
          </a:xfrm>
          <a:custGeom>
            <a:avLst/>
            <a:gdLst>
              <a:gd name="connsiteX0" fmla="*/ 723900 w 3116580"/>
              <a:gd name="connsiteY0" fmla="*/ 0 h 1661160"/>
              <a:gd name="connsiteX1" fmla="*/ 0 w 3116580"/>
              <a:gd name="connsiteY1" fmla="*/ 0 h 1661160"/>
              <a:gd name="connsiteX2" fmla="*/ 0 w 3116580"/>
              <a:gd name="connsiteY2" fmla="*/ 1440180 h 1661160"/>
              <a:gd name="connsiteX3" fmla="*/ 3108960 w 3116580"/>
              <a:gd name="connsiteY3" fmla="*/ 1440180 h 1661160"/>
              <a:gd name="connsiteX4" fmla="*/ 3108960 w 3116580"/>
              <a:gd name="connsiteY4" fmla="*/ 1661160 h 1661160"/>
              <a:gd name="connsiteX5" fmla="*/ 3116580 w 3116580"/>
              <a:gd name="connsiteY5" fmla="*/ 1653540 h 1661160"/>
              <a:gd name="connsiteX0" fmla="*/ 723900 w 3108960"/>
              <a:gd name="connsiteY0" fmla="*/ 0 h 1661160"/>
              <a:gd name="connsiteX1" fmla="*/ 0 w 3108960"/>
              <a:gd name="connsiteY1" fmla="*/ 0 h 1661160"/>
              <a:gd name="connsiteX2" fmla="*/ 0 w 3108960"/>
              <a:gd name="connsiteY2" fmla="*/ 1440180 h 1661160"/>
              <a:gd name="connsiteX3" fmla="*/ 3108960 w 3108960"/>
              <a:gd name="connsiteY3" fmla="*/ 1440180 h 1661160"/>
              <a:gd name="connsiteX4" fmla="*/ 3108960 w 3108960"/>
              <a:gd name="connsiteY4" fmla="*/ 1661160 h 1661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8960" h="1661160">
                <a:moveTo>
                  <a:pt x="723900" y="0"/>
                </a:moveTo>
                <a:lnTo>
                  <a:pt x="0" y="0"/>
                </a:lnTo>
                <a:lnTo>
                  <a:pt x="0" y="1440180"/>
                </a:lnTo>
                <a:lnTo>
                  <a:pt x="3108960" y="1440180"/>
                </a:lnTo>
                <a:lnTo>
                  <a:pt x="3108960" y="1661160"/>
                </a:lnTo>
              </a:path>
            </a:pathLst>
          </a:custGeom>
          <a:noFill/>
          <a:ln w="285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6" name="Freeform: Shape 120015">
            <a:extLst>
              <a:ext uri="{FF2B5EF4-FFF2-40B4-BE49-F238E27FC236}">
                <a16:creationId xmlns:a16="http://schemas.microsoft.com/office/drawing/2014/main" id="{38BA00A2-9584-B92D-C44D-A0F94C0C53C3}"/>
              </a:ext>
            </a:extLst>
          </p:cNvPr>
          <p:cNvSpPr/>
          <p:nvPr/>
        </p:nvSpPr>
        <p:spPr>
          <a:xfrm>
            <a:off x="4388604"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7" name="Freeform: Shape 120016">
            <a:extLst>
              <a:ext uri="{FF2B5EF4-FFF2-40B4-BE49-F238E27FC236}">
                <a16:creationId xmlns:a16="http://schemas.microsoft.com/office/drawing/2014/main" id="{76795963-9825-B3A5-5FD6-28EB4835FFD7}"/>
              </a:ext>
            </a:extLst>
          </p:cNvPr>
          <p:cNvSpPr/>
          <p:nvPr/>
        </p:nvSpPr>
        <p:spPr>
          <a:xfrm flipH="1">
            <a:off x="5115221" y="3868580"/>
            <a:ext cx="529752" cy="400050"/>
          </a:xfrm>
          <a:custGeom>
            <a:avLst/>
            <a:gdLst>
              <a:gd name="connsiteX0" fmla="*/ 21471 w 529752"/>
              <a:gd name="connsiteY0" fmla="*/ 400050 h 400050"/>
              <a:gd name="connsiteX1" fmla="*/ 50046 w 529752"/>
              <a:gd name="connsiteY1" fmla="*/ 219075 h 400050"/>
              <a:gd name="connsiteX2" fmla="*/ 459621 w 529752"/>
              <a:gd name="connsiteY2" fmla="*/ 209550 h 400050"/>
              <a:gd name="connsiteX3" fmla="*/ 526296 w 529752"/>
              <a:gd name="connsiteY3" fmla="*/ 0 h 400050"/>
            </a:gdLst>
            <a:ahLst/>
            <a:cxnLst>
              <a:cxn ang="0">
                <a:pos x="connsiteX0" y="connsiteY0"/>
              </a:cxn>
              <a:cxn ang="0">
                <a:pos x="connsiteX1" y="connsiteY1"/>
              </a:cxn>
              <a:cxn ang="0">
                <a:pos x="connsiteX2" y="connsiteY2"/>
              </a:cxn>
              <a:cxn ang="0">
                <a:pos x="connsiteX3" y="connsiteY3"/>
              </a:cxn>
            </a:cxnLst>
            <a:rect l="l" t="t" r="r" b="b"/>
            <a:pathLst>
              <a:path w="529752" h="400050">
                <a:moveTo>
                  <a:pt x="21471" y="400050"/>
                </a:moveTo>
                <a:cubicBezTo>
                  <a:pt x="-754" y="325437"/>
                  <a:pt x="-22979" y="250825"/>
                  <a:pt x="50046" y="219075"/>
                </a:cubicBezTo>
                <a:cubicBezTo>
                  <a:pt x="123071" y="187325"/>
                  <a:pt x="380246" y="246062"/>
                  <a:pt x="459621" y="209550"/>
                </a:cubicBezTo>
                <a:cubicBezTo>
                  <a:pt x="538996" y="173038"/>
                  <a:pt x="532646" y="86519"/>
                  <a:pt x="526296" y="0"/>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018" name="TextBox 120017">
            <a:extLst>
              <a:ext uri="{FF2B5EF4-FFF2-40B4-BE49-F238E27FC236}">
                <a16:creationId xmlns:a16="http://schemas.microsoft.com/office/drawing/2014/main" id="{C96A2814-3DDE-0010-0A1A-ECF6EAE831D1}"/>
              </a:ext>
            </a:extLst>
          </p:cNvPr>
          <p:cNvSpPr txBox="1"/>
          <p:nvPr/>
        </p:nvSpPr>
        <p:spPr>
          <a:xfrm>
            <a:off x="4000461" y="3827462"/>
            <a:ext cx="338554" cy="461665"/>
          </a:xfrm>
          <a:prstGeom prst="rect">
            <a:avLst/>
          </a:prstGeom>
          <a:noFill/>
        </p:spPr>
        <p:txBody>
          <a:bodyPr wrap="none" rtlCol="0">
            <a:spAutoFit/>
          </a:bodyPr>
          <a:lstStyle/>
          <a:p>
            <a:r>
              <a:rPr lang="en-CA" sz="2400" b="1" dirty="0"/>
              <a:t>+</a:t>
            </a:r>
          </a:p>
        </p:txBody>
      </p:sp>
      <p:sp>
        <p:nvSpPr>
          <p:cNvPr id="120019" name="TextBox 120018">
            <a:extLst>
              <a:ext uri="{FF2B5EF4-FFF2-40B4-BE49-F238E27FC236}">
                <a16:creationId xmlns:a16="http://schemas.microsoft.com/office/drawing/2014/main" id="{E1912132-DFFC-E60B-92C9-68A654F3446C}"/>
              </a:ext>
            </a:extLst>
          </p:cNvPr>
          <p:cNvSpPr txBox="1"/>
          <p:nvPr/>
        </p:nvSpPr>
        <p:spPr>
          <a:xfrm>
            <a:off x="5732565" y="3827462"/>
            <a:ext cx="279244" cy="461665"/>
          </a:xfrm>
          <a:prstGeom prst="rect">
            <a:avLst/>
          </a:prstGeom>
          <a:noFill/>
        </p:spPr>
        <p:txBody>
          <a:bodyPr wrap="none" rtlCol="0">
            <a:spAutoFit/>
          </a:bodyPr>
          <a:lstStyle/>
          <a:p>
            <a:r>
              <a:rPr lang="en-CA" sz="2400" b="1" dirty="0"/>
              <a:t>-</a:t>
            </a:r>
          </a:p>
        </p:txBody>
      </p:sp>
      <p:sp>
        <p:nvSpPr>
          <p:cNvPr id="119851" name="Oval 43">
            <a:extLst>
              <a:ext uri="{FF2B5EF4-FFF2-40B4-BE49-F238E27FC236}">
                <a16:creationId xmlns:a16="http://schemas.microsoft.com/office/drawing/2014/main" id="{AACC0440-9C83-45BF-B4D2-CA1939A02B8F}"/>
              </a:ext>
            </a:extLst>
          </p:cNvPr>
          <p:cNvSpPr>
            <a:spLocks noChangeArrowheads="1"/>
          </p:cNvSpPr>
          <p:nvPr/>
        </p:nvSpPr>
        <p:spPr bwMode="auto">
          <a:xfrm>
            <a:off x="1835150" y="5791200"/>
            <a:ext cx="215900" cy="287338"/>
          </a:xfrm>
          <a:prstGeom prst="ellipse">
            <a:avLst/>
          </a:prstGeom>
          <a:solidFill>
            <a:srgbClr val="993300"/>
          </a:solidFill>
          <a:ln w="9525">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3" name="Rectangle 14">
            <a:extLst>
              <a:ext uri="{FF2B5EF4-FFF2-40B4-BE49-F238E27FC236}">
                <a16:creationId xmlns:a16="http://schemas.microsoft.com/office/drawing/2014/main" id="{730AD2D1-2607-2F9E-5ED8-A3758E2C8A0F}"/>
              </a:ext>
            </a:extLst>
          </p:cNvPr>
          <p:cNvSpPr>
            <a:spLocks noChangeArrowheads="1"/>
          </p:cNvSpPr>
          <p:nvPr/>
        </p:nvSpPr>
        <p:spPr bwMode="auto">
          <a:xfrm>
            <a:off x="2641429" y="1287353"/>
            <a:ext cx="6084887" cy="11255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5" name="AutoShape 117">
            <a:extLst>
              <a:ext uri="{FF2B5EF4-FFF2-40B4-BE49-F238E27FC236}">
                <a16:creationId xmlns:a16="http://schemas.microsoft.com/office/drawing/2014/main" id="{91EB3600-9DCD-484D-B3A5-E9D4FEA7FA2B}"/>
              </a:ext>
            </a:extLst>
          </p:cNvPr>
          <p:cNvSpPr>
            <a:spLocks noChangeArrowheads="1"/>
          </p:cNvSpPr>
          <p:nvPr/>
        </p:nvSpPr>
        <p:spPr bwMode="auto">
          <a:xfrm>
            <a:off x="611188" y="1052513"/>
            <a:ext cx="134937" cy="180975"/>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6" name="AutoShape 118">
            <a:extLst>
              <a:ext uri="{FF2B5EF4-FFF2-40B4-BE49-F238E27FC236}">
                <a16:creationId xmlns:a16="http://schemas.microsoft.com/office/drawing/2014/main" id="{9DAA18C5-3588-49F1-883D-B815FE65F41A}"/>
              </a:ext>
            </a:extLst>
          </p:cNvPr>
          <p:cNvSpPr>
            <a:spLocks noChangeArrowheads="1"/>
          </p:cNvSpPr>
          <p:nvPr/>
        </p:nvSpPr>
        <p:spPr bwMode="auto">
          <a:xfrm>
            <a:off x="611188" y="1023938"/>
            <a:ext cx="134937" cy="179387"/>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9927" name="AutoShape 119">
            <a:extLst>
              <a:ext uri="{FF2B5EF4-FFF2-40B4-BE49-F238E27FC236}">
                <a16:creationId xmlns:a16="http://schemas.microsoft.com/office/drawing/2014/main" id="{39EF192F-DA5C-4A3C-9A4E-7DA6342BE354}"/>
              </a:ext>
            </a:extLst>
          </p:cNvPr>
          <p:cNvSpPr>
            <a:spLocks noChangeArrowheads="1"/>
          </p:cNvSpPr>
          <p:nvPr/>
        </p:nvSpPr>
        <p:spPr bwMode="auto">
          <a:xfrm>
            <a:off x="620713" y="1038225"/>
            <a:ext cx="134937" cy="179388"/>
          </a:xfrm>
          <a:prstGeom prst="irregularSeal1">
            <a:avLst/>
          </a:prstGeom>
          <a:solidFill>
            <a:srgbClr val="FFFF00"/>
          </a:solidFill>
          <a:ln w="9525" algn="ctr">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0024" name="Text Box 184">
            <a:extLst>
              <a:ext uri="{FF2B5EF4-FFF2-40B4-BE49-F238E27FC236}">
                <a16:creationId xmlns:a16="http://schemas.microsoft.com/office/drawing/2014/main" id="{838AE3B3-B505-282A-A7E8-2C672A005D15}"/>
              </a:ext>
            </a:extLst>
          </p:cNvPr>
          <p:cNvSpPr txBox="1">
            <a:spLocks noChangeArrowheads="1"/>
          </p:cNvSpPr>
          <p:nvPr/>
        </p:nvSpPr>
        <p:spPr bwMode="auto">
          <a:xfrm rot="16200000">
            <a:off x="1829098" y="719881"/>
            <a:ext cx="6544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en-US" sz="1200" dirty="0"/>
              <a:t>Voltage</a:t>
            </a:r>
          </a:p>
        </p:txBody>
      </p:sp>
      <p:sp>
        <p:nvSpPr>
          <p:cNvPr id="119943" name="Text Box 135">
            <a:extLst>
              <a:ext uri="{FF2B5EF4-FFF2-40B4-BE49-F238E27FC236}">
                <a16:creationId xmlns:a16="http://schemas.microsoft.com/office/drawing/2014/main" id="{383B2B4C-0B6F-4CB4-BA9B-24579E4350D1}"/>
              </a:ext>
            </a:extLst>
          </p:cNvPr>
          <p:cNvSpPr txBox="1">
            <a:spLocks noChangeArrowheads="1"/>
          </p:cNvSpPr>
          <p:nvPr/>
        </p:nvSpPr>
        <p:spPr bwMode="auto">
          <a:xfrm>
            <a:off x="0" y="0"/>
            <a:ext cx="5598456" cy="369332"/>
          </a:xfrm>
          <a:prstGeom prst="rect">
            <a:avLst/>
          </a:prstGeom>
          <a:solidFill>
            <a:schemeClr val="bg1"/>
          </a:solidFill>
        </p:spPr>
        <p:txBody>
          <a:bodyPr wrap="square" rtlCol="0">
            <a:spAutoFit/>
          </a:bodyPr>
          <a:lstStyle>
            <a:defPPr>
              <a:defRPr lang="en-US"/>
            </a:defPPr>
            <a:lvl1pPr>
              <a:defRPr b="1"/>
            </a:lvl1pPr>
          </a:lstStyle>
          <a:p>
            <a:r>
              <a:rPr lang="en-US" altLang="en-US" dirty="0"/>
              <a:t>EMG AMPLITUDE: MUSCLE FIBER CONDUCTION VELOCITY</a:t>
            </a:r>
          </a:p>
        </p:txBody>
      </p:sp>
      <p:sp>
        <p:nvSpPr>
          <p:cNvPr id="2" name="TextBox 1">
            <a:extLst>
              <a:ext uri="{FF2B5EF4-FFF2-40B4-BE49-F238E27FC236}">
                <a16:creationId xmlns:a16="http://schemas.microsoft.com/office/drawing/2014/main" id="{071BEF26-C708-A566-4627-A0E0C390331A}"/>
              </a:ext>
            </a:extLst>
          </p:cNvPr>
          <p:cNvSpPr txBox="1"/>
          <p:nvPr/>
        </p:nvSpPr>
        <p:spPr>
          <a:xfrm>
            <a:off x="7546025" y="5283240"/>
            <a:ext cx="1381853" cy="461665"/>
          </a:xfrm>
          <a:prstGeom prst="rect">
            <a:avLst/>
          </a:prstGeom>
          <a:noFill/>
        </p:spPr>
        <p:txBody>
          <a:bodyPr wrap="none" rtlCol="0">
            <a:spAutoFit/>
          </a:bodyPr>
          <a:lstStyle/>
          <a:p>
            <a:r>
              <a:rPr lang="en-CA" sz="2400" b="1" dirty="0">
                <a:solidFill>
                  <a:schemeClr val="accent4">
                    <a:lumMod val="60000"/>
                    <a:lumOff val="40000"/>
                  </a:schemeClr>
                </a:solidFill>
              </a:rPr>
              <a:t>v = 3 m/s</a:t>
            </a:r>
          </a:p>
        </p:txBody>
      </p:sp>
      <p:sp>
        <p:nvSpPr>
          <p:cNvPr id="3" name="Rectangle 199">
            <a:extLst>
              <a:ext uri="{FF2B5EF4-FFF2-40B4-BE49-F238E27FC236}">
                <a16:creationId xmlns:a16="http://schemas.microsoft.com/office/drawing/2014/main" id="{DD406FA1-F67D-87D8-80A6-3EE8FE0A9B90}"/>
              </a:ext>
            </a:extLst>
          </p:cNvPr>
          <p:cNvSpPr>
            <a:spLocks noChangeArrowheads="1"/>
          </p:cNvSpPr>
          <p:nvPr/>
        </p:nvSpPr>
        <p:spPr bwMode="auto">
          <a:xfrm>
            <a:off x="8305800" y="836613"/>
            <a:ext cx="153988" cy="269875"/>
          </a:xfrm>
          <a:prstGeom prst="rect">
            <a:avLst/>
          </a:prstGeom>
          <a:solidFill>
            <a:schemeClr val="accent4"/>
          </a:solidFill>
          <a:ln w="9525">
            <a:solidFill>
              <a:schemeClr val="tx1"/>
            </a:solidFill>
            <a:miter lim="800000"/>
            <a:headEnd/>
            <a:tailEnd/>
          </a:ln>
          <a:effectLst/>
        </p:spPr>
        <p:txBody>
          <a:bodyPr wrap="none" anchor="ctr"/>
          <a:lstStyle/>
          <a:p>
            <a:endParaRPr lang="en-CA"/>
          </a:p>
        </p:txBody>
      </p:sp>
      <p:sp>
        <p:nvSpPr>
          <p:cNvPr id="4" name="Text Box 200">
            <a:extLst>
              <a:ext uri="{FF2B5EF4-FFF2-40B4-BE49-F238E27FC236}">
                <a16:creationId xmlns:a16="http://schemas.microsoft.com/office/drawing/2014/main" id="{9A6FB523-4B81-9A3A-6531-1C72A714CCBD}"/>
              </a:ext>
            </a:extLst>
          </p:cNvPr>
          <p:cNvSpPr txBox="1">
            <a:spLocks noChangeArrowheads="1"/>
          </p:cNvSpPr>
          <p:nvPr/>
        </p:nvSpPr>
        <p:spPr bwMode="auto">
          <a:xfrm>
            <a:off x="8129588" y="1109663"/>
            <a:ext cx="5207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accent4">
                    <a:lumMod val="75000"/>
                  </a:schemeClr>
                </a:solidFill>
              </a:rPr>
              <a:t>ARV2</a:t>
            </a:r>
          </a:p>
        </p:txBody>
      </p:sp>
      <p:sp>
        <p:nvSpPr>
          <p:cNvPr id="5" name="Line 198">
            <a:extLst>
              <a:ext uri="{FF2B5EF4-FFF2-40B4-BE49-F238E27FC236}">
                <a16:creationId xmlns:a16="http://schemas.microsoft.com/office/drawing/2014/main" id="{2F35B693-A144-4BB6-F719-2ADB31EBC2E6}"/>
              </a:ext>
            </a:extLst>
          </p:cNvPr>
          <p:cNvSpPr>
            <a:spLocks noChangeShapeType="1"/>
          </p:cNvSpPr>
          <p:nvPr/>
        </p:nvSpPr>
        <p:spPr bwMode="auto">
          <a:xfrm flipH="1">
            <a:off x="2843213" y="836613"/>
            <a:ext cx="56165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6" name="Freeform: Shape 5">
            <a:extLst>
              <a:ext uri="{FF2B5EF4-FFF2-40B4-BE49-F238E27FC236}">
                <a16:creationId xmlns:a16="http://schemas.microsoft.com/office/drawing/2014/main" id="{374750BE-5C15-77C8-EAD0-E349D872F53F}"/>
              </a:ext>
            </a:extLst>
          </p:cNvPr>
          <p:cNvSpPr/>
          <p:nvPr/>
        </p:nvSpPr>
        <p:spPr>
          <a:xfrm>
            <a:off x="2682466" y="4494363"/>
            <a:ext cx="4841450" cy="2200022"/>
          </a:xfrm>
          <a:custGeom>
            <a:avLst/>
            <a:gdLst>
              <a:gd name="connsiteX0" fmla="*/ 0 w 4839419"/>
              <a:gd name="connsiteY0" fmla="*/ 8626 h 2191109"/>
              <a:gd name="connsiteX1" fmla="*/ 2216989 w 4839419"/>
              <a:gd name="connsiteY1" fmla="*/ 2191109 h 2191109"/>
              <a:gd name="connsiteX2" fmla="*/ 4839419 w 4839419"/>
              <a:gd name="connsiteY2" fmla="*/ 0 h 2191109"/>
              <a:gd name="connsiteX0" fmla="*/ 0 w 4839419"/>
              <a:gd name="connsiteY0" fmla="*/ 8626 h 2191110"/>
              <a:gd name="connsiteX1" fmla="*/ 2216989 w 4839419"/>
              <a:gd name="connsiteY1" fmla="*/ 2191109 h 2191110"/>
              <a:gd name="connsiteX2" fmla="*/ 4839419 w 4839419"/>
              <a:gd name="connsiteY2" fmla="*/ 0 h 2191110"/>
              <a:gd name="connsiteX0" fmla="*/ 0 w 4839419"/>
              <a:gd name="connsiteY0" fmla="*/ 8626 h 2191111"/>
              <a:gd name="connsiteX1" fmla="*/ 2216989 w 4839419"/>
              <a:gd name="connsiteY1" fmla="*/ 2191109 h 2191111"/>
              <a:gd name="connsiteX2" fmla="*/ 4839419 w 4839419"/>
              <a:gd name="connsiteY2" fmla="*/ 0 h 2191111"/>
              <a:gd name="connsiteX0" fmla="*/ 0 w 4839503"/>
              <a:gd name="connsiteY0" fmla="*/ 8626 h 2191111"/>
              <a:gd name="connsiteX1" fmla="*/ 2216989 w 4839503"/>
              <a:gd name="connsiteY1" fmla="*/ 2191109 h 2191111"/>
              <a:gd name="connsiteX2" fmla="*/ 4839419 w 4839503"/>
              <a:gd name="connsiteY2" fmla="*/ 0 h 2191111"/>
              <a:gd name="connsiteX0" fmla="*/ 210 w 4839713"/>
              <a:gd name="connsiteY0" fmla="*/ 8626 h 2191110"/>
              <a:gd name="connsiteX1" fmla="*/ 2217199 w 4839713"/>
              <a:gd name="connsiteY1" fmla="*/ 2191109 h 2191110"/>
              <a:gd name="connsiteX2" fmla="*/ 4839629 w 4839713"/>
              <a:gd name="connsiteY2" fmla="*/ 0 h 2191110"/>
              <a:gd name="connsiteX0" fmla="*/ 202 w 4839708"/>
              <a:gd name="connsiteY0" fmla="*/ 8626 h 2191110"/>
              <a:gd name="connsiteX1" fmla="*/ 2277576 w 4839708"/>
              <a:gd name="connsiteY1" fmla="*/ 2191109 h 2191110"/>
              <a:gd name="connsiteX2" fmla="*/ 4839621 w 4839708"/>
              <a:gd name="connsiteY2" fmla="*/ 0 h 2191110"/>
              <a:gd name="connsiteX0" fmla="*/ 0 w 4839502"/>
              <a:gd name="connsiteY0" fmla="*/ 8626 h 2233391"/>
              <a:gd name="connsiteX1" fmla="*/ 396814 w 4839502"/>
              <a:gd name="connsiteY1" fmla="*/ 1337093 h 2233391"/>
              <a:gd name="connsiteX2" fmla="*/ 2277374 w 4839502"/>
              <a:gd name="connsiteY2" fmla="*/ 2191109 h 2233391"/>
              <a:gd name="connsiteX3" fmla="*/ 4839419 w 4839502"/>
              <a:gd name="connsiteY3" fmla="*/ 0 h 2233391"/>
              <a:gd name="connsiteX0" fmla="*/ 11464 w 4850966"/>
              <a:gd name="connsiteY0" fmla="*/ 8626 h 2233391"/>
              <a:gd name="connsiteX1" fmla="*/ 408278 w 4850966"/>
              <a:gd name="connsiteY1" fmla="*/ 1337093 h 2233391"/>
              <a:gd name="connsiteX2" fmla="*/ 2288838 w 4850966"/>
              <a:gd name="connsiteY2" fmla="*/ 2191109 h 2233391"/>
              <a:gd name="connsiteX3" fmla="*/ 4850883 w 4850966"/>
              <a:gd name="connsiteY3" fmla="*/ 0 h 2233391"/>
              <a:gd name="connsiteX0" fmla="*/ 11464 w 4850976"/>
              <a:gd name="connsiteY0" fmla="*/ 8626 h 2192146"/>
              <a:gd name="connsiteX1" fmla="*/ 408278 w 4850976"/>
              <a:gd name="connsiteY1" fmla="*/ 1337093 h 2192146"/>
              <a:gd name="connsiteX2" fmla="*/ 2288838 w 4850976"/>
              <a:gd name="connsiteY2" fmla="*/ 2191109 h 2192146"/>
              <a:gd name="connsiteX3" fmla="*/ 4850883 w 4850976"/>
              <a:gd name="connsiteY3" fmla="*/ 0 h 2192146"/>
              <a:gd name="connsiteX0" fmla="*/ 11464 w 4850883"/>
              <a:gd name="connsiteY0" fmla="*/ 8626 h 2192788"/>
              <a:gd name="connsiteX1" fmla="*/ 408278 w 4850883"/>
              <a:gd name="connsiteY1" fmla="*/ 1337093 h 2192788"/>
              <a:gd name="connsiteX2" fmla="*/ 2288838 w 4850883"/>
              <a:gd name="connsiteY2" fmla="*/ 2191109 h 2192788"/>
              <a:gd name="connsiteX3" fmla="*/ 4290165 w 4850883"/>
              <a:gd name="connsiteY3" fmla="*/ 1509621 h 2192788"/>
              <a:gd name="connsiteX4" fmla="*/ 4850883 w 4850883"/>
              <a:gd name="connsiteY4" fmla="*/ 0 h 2192788"/>
              <a:gd name="connsiteX0" fmla="*/ 11464 w 4850883"/>
              <a:gd name="connsiteY0" fmla="*/ 8626 h 2191968"/>
              <a:gd name="connsiteX1" fmla="*/ 408278 w 4850883"/>
              <a:gd name="connsiteY1" fmla="*/ 1337093 h 2191968"/>
              <a:gd name="connsiteX2" fmla="*/ 2288838 w 4850883"/>
              <a:gd name="connsiteY2" fmla="*/ 2191109 h 2191968"/>
              <a:gd name="connsiteX3" fmla="*/ 4290165 w 4850883"/>
              <a:gd name="connsiteY3" fmla="*/ 1509621 h 2191968"/>
              <a:gd name="connsiteX4" fmla="*/ 4850883 w 4850883"/>
              <a:gd name="connsiteY4" fmla="*/ 0 h 2191968"/>
              <a:gd name="connsiteX0" fmla="*/ 11464 w 4854952"/>
              <a:gd name="connsiteY0" fmla="*/ 8626 h 2191968"/>
              <a:gd name="connsiteX1" fmla="*/ 408278 w 4854952"/>
              <a:gd name="connsiteY1" fmla="*/ 1337093 h 2191968"/>
              <a:gd name="connsiteX2" fmla="*/ 2288838 w 4854952"/>
              <a:gd name="connsiteY2" fmla="*/ 2191109 h 2191968"/>
              <a:gd name="connsiteX3" fmla="*/ 4290165 w 4854952"/>
              <a:gd name="connsiteY3" fmla="*/ 1509621 h 2191968"/>
              <a:gd name="connsiteX4" fmla="*/ 4850883 w 4854952"/>
              <a:gd name="connsiteY4" fmla="*/ 0 h 2191968"/>
              <a:gd name="connsiteX0" fmla="*/ 11464 w 4853788"/>
              <a:gd name="connsiteY0" fmla="*/ 8626 h 2191968"/>
              <a:gd name="connsiteX1" fmla="*/ 408278 w 4853788"/>
              <a:gd name="connsiteY1" fmla="*/ 1337093 h 2191968"/>
              <a:gd name="connsiteX2" fmla="*/ 2288838 w 4853788"/>
              <a:gd name="connsiteY2" fmla="*/ 2191109 h 2191968"/>
              <a:gd name="connsiteX3" fmla="*/ 4290165 w 4853788"/>
              <a:gd name="connsiteY3" fmla="*/ 1509621 h 2191968"/>
              <a:gd name="connsiteX4" fmla="*/ 4850883 w 4853788"/>
              <a:gd name="connsiteY4" fmla="*/ 0 h 2191968"/>
              <a:gd name="connsiteX0" fmla="*/ 12191 w 4854515"/>
              <a:gd name="connsiteY0" fmla="*/ 8626 h 2191968"/>
              <a:gd name="connsiteX1" fmla="*/ 400378 w 4854515"/>
              <a:gd name="connsiteY1" fmla="*/ 1388852 h 2191968"/>
              <a:gd name="connsiteX2" fmla="*/ 2289565 w 4854515"/>
              <a:gd name="connsiteY2" fmla="*/ 2191109 h 2191968"/>
              <a:gd name="connsiteX3" fmla="*/ 4290892 w 4854515"/>
              <a:gd name="connsiteY3" fmla="*/ 1509621 h 2191968"/>
              <a:gd name="connsiteX4" fmla="*/ 4851610 w 4854515"/>
              <a:gd name="connsiteY4" fmla="*/ 0 h 2191968"/>
              <a:gd name="connsiteX0" fmla="*/ 12191 w 4854515"/>
              <a:gd name="connsiteY0" fmla="*/ 8626 h 2191402"/>
              <a:gd name="connsiteX1" fmla="*/ 400378 w 4854515"/>
              <a:gd name="connsiteY1" fmla="*/ 1388852 h 2191402"/>
              <a:gd name="connsiteX2" fmla="*/ 2289565 w 4854515"/>
              <a:gd name="connsiteY2" fmla="*/ 2191109 h 2191402"/>
              <a:gd name="connsiteX3" fmla="*/ 4290892 w 4854515"/>
              <a:gd name="connsiteY3" fmla="*/ 1509621 h 2191402"/>
              <a:gd name="connsiteX4" fmla="*/ 4851610 w 4854515"/>
              <a:gd name="connsiteY4" fmla="*/ 0 h 2191402"/>
              <a:gd name="connsiteX0" fmla="*/ 12191 w 4854515"/>
              <a:gd name="connsiteY0" fmla="*/ 8626 h 2200022"/>
              <a:gd name="connsiteX1" fmla="*/ 400378 w 4854515"/>
              <a:gd name="connsiteY1" fmla="*/ 1388852 h 2200022"/>
              <a:gd name="connsiteX2" fmla="*/ 2470719 w 4854515"/>
              <a:gd name="connsiteY2" fmla="*/ 2199736 h 2200022"/>
              <a:gd name="connsiteX3" fmla="*/ 4290892 w 4854515"/>
              <a:gd name="connsiteY3" fmla="*/ 1509621 h 2200022"/>
              <a:gd name="connsiteX4" fmla="*/ 4851610 w 4854515"/>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7213 w 4849537"/>
              <a:gd name="connsiteY0" fmla="*/ 8626 h 2200022"/>
              <a:gd name="connsiteX1" fmla="*/ 481664 w 4849537"/>
              <a:gd name="connsiteY1" fmla="*/ 1440610 h 2200022"/>
              <a:gd name="connsiteX2" fmla="*/ 2465741 w 4849537"/>
              <a:gd name="connsiteY2" fmla="*/ 2199736 h 2200022"/>
              <a:gd name="connsiteX3" fmla="*/ 4285914 w 4849537"/>
              <a:gd name="connsiteY3" fmla="*/ 1509621 h 2200022"/>
              <a:gd name="connsiteX4" fmla="*/ 4846632 w 4849537"/>
              <a:gd name="connsiteY4" fmla="*/ 0 h 2200022"/>
              <a:gd name="connsiteX0" fmla="*/ 349 w 4842673"/>
              <a:gd name="connsiteY0" fmla="*/ 8626 h 2200022"/>
              <a:gd name="connsiteX1" fmla="*/ 474800 w 4842673"/>
              <a:gd name="connsiteY1" fmla="*/ 1440610 h 2200022"/>
              <a:gd name="connsiteX2" fmla="*/ 2458877 w 4842673"/>
              <a:gd name="connsiteY2" fmla="*/ 2199736 h 2200022"/>
              <a:gd name="connsiteX3" fmla="*/ 4279050 w 4842673"/>
              <a:gd name="connsiteY3" fmla="*/ 1509621 h 2200022"/>
              <a:gd name="connsiteX4" fmla="*/ 4839768 w 4842673"/>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0" fmla="*/ 349 w 4841450"/>
              <a:gd name="connsiteY0" fmla="*/ 8626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8626 h 2200022"/>
              <a:gd name="connsiteX0" fmla="*/ 349 w 4841450"/>
              <a:gd name="connsiteY0" fmla="*/ 3863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3863 h 2200022"/>
              <a:gd name="connsiteX0" fmla="*/ 349 w 4841450"/>
              <a:gd name="connsiteY0" fmla="*/ 1481 h 2200022"/>
              <a:gd name="connsiteX1" fmla="*/ 474800 w 4841450"/>
              <a:gd name="connsiteY1" fmla="*/ 1440610 h 2200022"/>
              <a:gd name="connsiteX2" fmla="*/ 2458877 w 4841450"/>
              <a:gd name="connsiteY2" fmla="*/ 2199736 h 2200022"/>
              <a:gd name="connsiteX3" fmla="*/ 4279050 w 4841450"/>
              <a:gd name="connsiteY3" fmla="*/ 1509621 h 2200022"/>
              <a:gd name="connsiteX4" fmla="*/ 4839768 w 4841450"/>
              <a:gd name="connsiteY4" fmla="*/ 0 h 2200022"/>
              <a:gd name="connsiteX5" fmla="*/ 349 w 4841450"/>
              <a:gd name="connsiteY5" fmla="*/ 1481 h 220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450" h="2200022">
                <a:moveTo>
                  <a:pt x="349" y="1481"/>
                </a:moveTo>
                <a:cubicBezTo>
                  <a:pt x="-6839" y="677216"/>
                  <a:pt x="95238" y="1076863"/>
                  <a:pt x="474800" y="1440610"/>
                </a:cubicBezTo>
                <a:cubicBezTo>
                  <a:pt x="1035517" y="1994138"/>
                  <a:pt x="1824835" y="2188234"/>
                  <a:pt x="2458877" y="2199736"/>
                </a:cubicBezTo>
                <a:cubicBezTo>
                  <a:pt x="3092919" y="2211238"/>
                  <a:pt x="3852043" y="1874806"/>
                  <a:pt x="4279050" y="1509621"/>
                </a:cubicBezTo>
                <a:cubicBezTo>
                  <a:pt x="4619793" y="1196195"/>
                  <a:pt x="4864208" y="674297"/>
                  <a:pt x="4839768" y="0"/>
                </a:cubicBezTo>
                <a:lnTo>
                  <a:pt x="349" y="1481"/>
                </a:lnTo>
                <a:close/>
              </a:path>
            </a:pathLst>
          </a:custGeom>
          <a:gradFill flip="none" rotWithShape="1">
            <a:gsLst>
              <a:gs pos="21000">
                <a:schemeClr val="accent4">
                  <a:lumMod val="40000"/>
                  <a:lumOff val="60000"/>
                  <a:alpha val="35000"/>
                </a:schemeClr>
              </a:gs>
              <a:gs pos="0">
                <a:schemeClr val="accent4">
                  <a:lumMod val="60000"/>
                  <a:lumOff val="40000"/>
                  <a:alpha val="73000"/>
                </a:schemeClr>
              </a:gs>
              <a:gs pos="100000">
                <a:schemeClr val="accent4">
                  <a:lumMod val="20000"/>
                  <a:lumOff val="80000"/>
                  <a:alpha val="25000"/>
                </a:schemeClr>
              </a:gs>
            </a:gsLst>
            <a:lin ang="5400000" scaled="1"/>
            <a:tileRect/>
          </a:gra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Rounded Corners 6">
            <a:extLst>
              <a:ext uri="{FF2B5EF4-FFF2-40B4-BE49-F238E27FC236}">
                <a16:creationId xmlns:a16="http://schemas.microsoft.com/office/drawing/2014/main" id="{3F302A99-A310-7F4A-995E-2329C33F811D}"/>
              </a:ext>
            </a:extLst>
          </p:cNvPr>
          <p:cNvSpPr/>
          <p:nvPr/>
        </p:nvSpPr>
        <p:spPr>
          <a:xfrm>
            <a:off x="4141639"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Rounded Corners 7">
            <a:extLst>
              <a:ext uri="{FF2B5EF4-FFF2-40B4-BE49-F238E27FC236}">
                <a16:creationId xmlns:a16="http://schemas.microsoft.com/office/drawing/2014/main" id="{EB702A15-624E-1117-67B3-80465D1C55BD}"/>
              </a:ext>
            </a:extLst>
          </p:cNvPr>
          <p:cNvSpPr/>
          <p:nvPr/>
        </p:nvSpPr>
        <p:spPr>
          <a:xfrm>
            <a:off x="5330191" y="4271708"/>
            <a:ext cx="538139" cy="227837"/>
          </a:xfrm>
          <a:prstGeom prst="roundRect">
            <a:avLst/>
          </a:prstGeom>
          <a:solidFill>
            <a:schemeClr val="accent4"/>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9861" name="Freeform 53">
            <a:extLst>
              <a:ext uri="{FF2B5EF4-FFF2-40B4-BE49-F238E27FC236}">
                <a16:creationId xmlns:a16="http://schemas.microsoft.com/office/drawing/2014/main" id="{1A1F4EDD-D414-4FC3-8C45-E90A25EE9F28}"/>
              </a:ext>
            </a:extLst>
          </p:cNvPr>
          <p:cNvSpPr>
            <a:spLocks/>
          </p:cNvSpPr>
          <p:nvPr/>
        </p:nvSpPr>
        <p:spPr bwMode="auto">
          <a:xfrm>
            <a:off x="1679575" y="5600700"/>
            <a:ext cx="576263" cy="349250"/>
          </a:xfrm>
          <a:custGeom>
            <a:avLst/>
            <a:gdLst>
              <a:gd name="T0" fmla="*/ 0 w 363"/>
              <a:gd name="T1" fmla="*/ 194 h 220"/>
              <a:gd name="T2" fmla="*/ 92 w 363"/>
              <a:gd name="T3" fmla="*/ 72 h 220"/>
              <a:gd name="T4" fmla="*/ 185 w 363"/>
              <a:gd name="T5" fmla="*/ 28 h 220"/>
              <a:gd name="T6" fmla="*/ 259 w 363"/>
              <a:gd name="T7" fmla="*/ 28 h 220"/>
              <a:gd name="T8" fmla="*/ 348 w 363"/>
              <a:gd name="T9" fmla="*/ 194 h 220"/>
              <a:gd name="T10" fmla="*/ 348 w 363"/>
              <a:gd name="T11" fmla="*/ 186 h 220"/>
            </a:gdLst>
            <a:ahLst/>
            <a:cxnLst>
              <a:cxn ang="0">
                <a:pos x="T0" y="T1"/>
              </a:cxn>
              <a:cxn ang="0">
                <a:pos x="T2" y="T3"/>
              </a:cxn>
              <a:cxn ang="0">
                <a:pos x="T4" y="T5"/>
              </a:cxn>
              <a:cxn ang="0">
                <a:pos x="T6" y="T7"/>
              </a:cxn>
              <a:cxn ang="0">
                <a:pos x="T8" y="T9"/>
              </a:cxn>
              <a:cxn ang="0">
                <a:pos x="T10" y="T11"/>
              </a:cxn>
            </a:cxnLst>
            <a:rect l="0" t="0" r="r" b="b"/>
            <a:pathLst>
              <a:path w="363" h="220">
                <a:moveTo>
                  <a:pt x="0" y="194"/>
                </a:moveTo>
                <a:cubicBezTo>
                  <a:pt x="15" y="174"/>
                  <a:pt x="61" y="100"/>
                  <a:pt x="92" y="72"/>
                </a:cubicBezTo>
                <a:cubicBezTo>
                  <a:pt x="123" y="44"/>
                  <a:pt x="157" y="35"/>
                  <a:pt x="185" y="28"/>
                </a:cubicBezTo>
                <a:cubicBezTo>
                  <a:pt x="213" y="21"/>
                  <a:pt x="232" y="0"/>
                  <a:pt x="259" y="28"/>
                </a:cubicBezTo>
                <a:cubicBezTo>
                  <a:pt x="286" y="56"/>
                  <a:pt x="333" y="168"/>
                  <a:pt x="348" y="194"/>
                </a:cubicBezTo>
                <a:cubicBezTo>
                  <a:pt x="363" y="220"/>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2" name="Freeform 54">
            <a:extLst>
              <a:ext uri="{FF2B5EF4-FFF2-40B4-BE49-F238E27FC236}">
                <a16:creationId xmlns:a16="http://schemas.microsoft.com/office/drawing/2014/main" id="{D54FB2E2-91C8-4631-9433-F97FADD3EC46}"/>
              </a:ext>
            </a:extLst>
          </p:cNvPr>
          <p:cNvSpPr>
            <a:spLocks/>
          </p:cNvSpPr>
          <p:nvPr/>
        </p:nvSpPr>
        <p:spPr bwMode="auto">
          <a:xfrm>
            <a:off x="1658614" y="5615554"/>
            <a:ext cx="573087" cy="357187"/>
          </a:xfrm>
          <a:custGeom>
            <a:avLst/>
            <a:gdLst>
              <a:gd name="T0" fmla="*/ 0 w 361"/>
              <a:gd name="T1" fmla="*/ 198 h 225"/>
              <a:gd name="T2" fmla="*/ 92 w 361"/>
              <a:gd name="T3" fmla="*/ 76 h 225"/>
              <a:gd name="T4" fmla="*/ 177 w 361"/>
              <a:gd name="T5" fmla="*/ 28 h 225"/>
              <a:gd name="T6" fmla="*/ 269 w 361"/>
              <a:gd name="T7" fmla="*/ 28 h 225"/>
              <a:gd name="T8" fmla="*/ 348 w 361"/>
              <a:gd name="T9" fmla="*/ 198 h 225"/>
              <a:gd name="T10" fmla="*/ 348 w 361"/>
              <a:gd name="T11" fmla="*/ 190 h 225"/>
            </a:gdLst>
            <a:ahLst/>
            <a:cxnLst>
              <a:cxn ang="0">
                <a:pos x="T0" y="T1"/>
              </a:cxn>
              <a:cxn ang="0">
                <a:pos x="T2" y="T3"/>
              </a:cxn>
              <a:cxn ang="0">
                <a:pos x="T4" y="T5"/>
              </a:cxn>
              <a:cxn ang="0">
                <a:pos x="T6" y="T7"/>
              </a:cxn>
              <a:cxn ang="0">
                <a:pos x="T8" y="T9"/>
              </a:cxn>
              <a:cxn ang="0">
                <a:pos x="T10" y="T11"/>
              </a:cxn>
            </a:cxnLst>
            <a:rect l="0" t="0" r="r" b="b"/>
            <a:pathLst>
              <a:path w="361" h="225">
                <a:moveTo>
                  <a:pt x="0" y="198"/>
                </a:moveTo>
                <a:cubicBezTo>
                  <a:pt x="15" y="178"/>
                  <a:pt x="63" y="104"/>
                  <a:pt x="92" y="76"/>
                </a:cubicBezTo>
                <a:cubicBezTo>
                  <a:pt x="121" y="48"/>
                  <a:pt x="148" y="36"/>
                  <a:pt x="177" y="28"/>
                </a:cubicBezTo>
                <a:cubicBezTo>
                  <a:pt x="206" y="20"/>
                  <a:pt x="241" y="0"/>
                  <a:pt x="269" y="28"/>
                </a:cubicBezTo>
                <a:cubicBezTo>
                  <a:pt x="297" y="56"/>
                  <a:pt x="335" y="171"/>
                  <a:pt x="348" y="198"/>
                </a:cubicBezTo>
                <a:cubicBezTo>
                  <a:pt x="361" y="225"/>
                  <a:pt x="348" y="192"/>
                  <a:pt x="348" y="190"/>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9863" name="Freeform 55">
            <a:extLst>
              <a:ext uri="{FF2B5EF4-FFF2-40B4-BE49-F238E27FC236}">
                <a16:creationId xmlns:a16="http://schemas.microsoft.com/office/drawing/2014/main" id="{EE4FD4DC-80DA-4C43-8B2E-43844350520D}"/>
              </a:ext>
            </a:extLst>
          </p:cNvPr>
          <p:cNvSpPr>
            <a:spLocks/>
          </p:cNvSpPr>
          <p:nvPr/>
        </p:nvSpPr>
        <p:spPr bwMode="auto">
          <a:xfrm>
            <a:off x="1678096" y="5621136"/>
            <a:ext cx="571500" cy="346075"/>
          </a:xfrm>
          <a:custGeom>
            <a:avLst/>
            <a:gdLst>
              <a:gd name="T0" fmla="*/ 0 w 360"/>
              <a:gd name="T1" fmla="*/ 194 h 218"/>
              <a:gd name="T2" fmla="*/ 92 w 360"/>
              <a:gd name="T3" fmla="*/ 72 h 218"/>
              <a:gd name="T4" fmla="*/ 168 w 360"/>
              <a:gd name="T5" fmla="*/ 5 h 218"/>
              <a:gd name="T6" fmla="*/ 278 w 360"/>
              <a:gd name="T7" fmla="*/ 42 h 218"/>
              <a:gd name="T8" fmla="*/ 348 w 360"/>
              <a:gd name="T9" fmla="*/ 194 h 218"/>
              <a:gd name="T10" fmla="*/ 348 w 360"/>
              <a:gd name="T11" fmla="*/ 186 h 218"/>
            </a:gdLst>
            <a:ahLst/>
            <a:cxnLst>
              <a:cxn ang="0">
                <a:pos x="T0" y="T1"/>
              </a:cxn>
              <a:cxn ang="0">
                <a:pos x="T2" y="T3"/>
              </a:cxn>
              <a:cxn ang="0">
                <a:pos x="T4" y="T5"/>
              </a:cxn>
              <a:cxn ang="0">
                <a:pos x="T6" y="T7"/>
              </a:cxn>
              <a:cxn ang="0">
                <a:pos x="T8" y="T9"/>
              </a:cxn>
              <a:cxn ang="0">
                <a:pos x="T10" y="T11"/>
              </a:cxn>
            </a:cxnLst>
            <a:rect l="0" t="0" r="r" b="b"/>
            <a:pathLst>
              <a:path w="360" h="218">
                <a:moveTo>
                  <a:pt x="0" y="194"/>
                </a:moveTo>
                <a:cubicBezTo>
                  <a:pt x="15" y="174"/>
                  <a:pt x="64" y="104"/>
                  <a:pt x="92" y="72"/>
                </a:cubicBezTo>
                <a:cubicBezTo>
                  <a:pt x="120" y="40"/>
                  <a:pt x="137" y="10"/>
                  <a:pt x="168" y="5"/>
                </a:cubicBezTo>
                <a:cubicBezTo>
                  <a:pt x="199" y="0"/>
                  <a:pt x="248" y="11"/>
                  <a:pt x="278" y="42"/>
                </a:cubicBezTo>
                <a:cubicBezTo>
                  <a:pt x="308" y="73"/>
                  <a:pt x="336" y="170"/>
                  <a:pt x="348" y="194"/>
                </a:cubicBezTo>
                <a:cubicBezTo>
                  <a:pt x="360" y="218"/>
                  <a:pt x="348" y="188"/>
                  <a:pt x="348" y="186"/>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extLst>
      <p:ext uri="{BB962C8B-B14F-4D97-AF65-F5344CB8AC3E}">
        <p14:creationId xmlns:p14="http://schemas.microsoft.com/office/powerpoint/2010/main" val="966945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remove" nodeType="clickEffect">
                                  <p:stCondLst>
                                    <p:cond delay="0"/>
                                  </p:stCondLst>
                                  <p:childTnLst>
                                    <p:animMotion origin="layout" path="M 5.55556E-7 4.07407E-6 C -0.0033 0.01597 -0.01337 0.07013 -0.01944 0.09629 C -0.02552 0.12245 -0.03212 0.13842 -0.03611 0.1574 C -0.0401 0.17638 -0.04323 0.19259 -0.0434 0.21018 C -0.04358 0.22777 -0.04306 0.2456 -0.03715 0.26296 C -0.03125 0.28032 -0.02066 0.2956 -0.00799 0.31481 C 0.00469 0.33402 0.02882 0.35856 0.03924 0.37777 C 0.04965 0.39699 0.05174 0.40902 0.05503 0.43032 C 0.05833 0.45162 0.05174 0.47638 0.05868 0.50601 C 0.06562 0.53564 0.08229 0.57592 0.09618 0.60879 C 0.11007 0.64166 0.13229 0.68379 0.14167 0.70347 " pathEditMode="relative" rAng="0" ptsTypes="aaaaaaaaaaa">
                                      <p:cBhvr>
                                        <p:cTn id="6" dur="2000" fill="hold"/>
                                        <p:tgtEl>
                                          <p:spTgt spid="119925"/>
                                        </p:tgtEl>
                                        <p:attrNameLst>
                                          <p:attrName>ppt_x</p:attrName>
                                          <p:attrName>ppt_y</p:attrName>
                                        </p:attrNameLst>
                                      </p:cBhvr>
                                      <p:rCtr x="4896" y="35162"/>
                                    </p:animMotion>
                                  </p:childTnLst>
                                </p:cTn>
                              </p:par>
                              <p:par>
                                <p:cTn id="7" presetID="1" presetClass="entr" presetSubtype="0" fill="hold" nodeType="withEffect">
                                  <p:stCondLst>
                                    <p:cond delay="2000"/>
                                  </p:stCondLst>
                                  <p:childTnLst>
                                    <p:set>
                                      <p:cBhvr>
                                        <p:cTn id="8" dur="1" fill="hold">
                                          <p:stCondLst>
                                            <p:cond delay="0"/>
                                          </p:stCondLst>
                                        </p:cTn>
                                        <p:tgtEl>
                                          <p:spTgt spid="119861"/>
                                        </p:tgtEl>
                                        <p:attrNameLst>
                                          <p:attrName>style.visibility</p:attrName>
                                        </p:attrNameLst>
                                      </p:cBhvr>
                                      <p:to>
                                        <p:strVal val="visible"/>
                                      </p:to>
                                    </p:set>
                                  </p:childTnLst>
                                </p:cTn>
                              </p:par>
                              <p:par>
                                <p:cTn id="9" presetID="63" presetClass="path" presetSubtype="0" accel="50000" decel="50000" fill="hold" nodeType="withEffect">
                                  <p:stCondLst>
                                    <p:cond delay="2000"/>
                                  </p:stCondLst>
                                  <p:childTnLst>
                                    <p:animMotion origin="layout" path="M -4.16667E-6 3.7037E-7 L 0.82118 0.00139 " pathEditMode="relative" rAng="0" ptsTypes="AA">
                                      <p:cBhvr>
                                        <p:cTn id="10" dur="3500" fill="hold"/>
                                        <p:tgtEl>
                                          <p:spTgt spid="119861"/>
                                        </p:tgtEl>
                                        <p:attrNameLst>
                                          <p:attrName>ppt_x</p:attrName>
                                          <p:attrName>ppt_y</p:attrName>
                                        </p:attrNameLst>
                                      </p:cBhvr>
                                      <p:rCtr x="41059" y="69"/>
                                    </p:animMotion>
                                  </p:childTnLst>
                                </p:cTn>
                              </p:par>
                              <p:par>
                                <p:cTn id="11" presetID="63" presetClass="path" presetSubtype="0" fill="hold" nodeType="withEffect">
                                  <p:stCondLst>
                                    <p:cond delay="2400"/>
                                  </p:stCondLst>
                                  <p:childTnLst>
                                    <p:animMotion origin="layout" path="M 2.22222E-6 4.07407E-6 L 0.42951 0.00208 " pathEditMode="relative" rAng="0" ptsTypes="AA">
                                      <p:cBhvr>
                                        <p:cTn id="12" dur="5900" fill="hold"/>
                                        <p:tgtEl>
                                          <p:spTgt spid="120023"/>
                                        </p:tgtEl>
                                        <p:attrNameLst>
                                          <p:attrName>ppt_x</p:attrName>
                                          <p:attrName>ppt_y</p:attrName>
                                        </p:attrNameLst>
                                      </p:cBhvr>
                                      <p:rCtr x="21476" y="93"/>
                                    </p:animMotion>
                                  </p:childTnLst>
                                </p:cTn>
                              </p:par>
                              <p:par>
                                <p:cTn id="13" presetID="0" presetClass="path" presetSubtype="0" accel="50000" decel="50000" fill="remove" nodeType="withEffect">
                                  <p:stCondLst>
                                    <p:cond delay="20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14" dur="2000" fill="hold"/>
                                        <p:tgtEl>
                                          <p:spTgt spid="119926"/>
                                        </p:tgtEl>
                                        <p:attrNameLst>
                                          <p:attrName>ppt_x</p:attrName>
                                          <p:attrName>ppt_y</p:attrName>
                                        </p:attrNameLst>
                                      </p:cBhvr>
                                      <p:rCtr x="4514" y="34838"/>
                                    </p:animMotion>
                                  </p:childTnLst>
                                </p:cTn>
                              </p:par>
                              <p:par>
                                <p:cTn id="15" presetID="1" presetClass="entr" presetSubtype="0" fill="hold" nodeType="withEffect">
                                  <p:stCondLst>
                                    <p:cond delay="4100"/>
                                  </p:stCondLst>
                                  <p:childTnLst>
                                    <p:set>
                                      <p:cBhvr>
                                        <p:cTn id="16" dur="1" fill="hold">
                                          <p:stCondLst>
                                            <p:cond delay="0"/>
                                          </p:stCondLst>
                                        </p:cTn>
                                        <p:tgtEl>
                                          <p:spTgt spid="119862"/>
                                        </p:tgtEl>
                                        <p:attrNameLst>
                                          <p:attrName>style.visibility</p:attrName>
                                        </p:attrNameLst>
                                      </p:cBhvr>
                                      <p:to>
                                        <p:strVal val="visible"/>
                                      </p:to>
                                    </p:set>
                                  </p:childTnLst>
                                </p:cTn>
                              </p:par>
                              <p:par>
                                <p:cTn id="17" presetID="63" presetClass="path" presetSubtype="0" accel="50000" decel="50000" fill="hold" nodeType="withEffect">
                                  <p:stCondLst>
                                    <p:cond delay="4100"/>
                                  </p:stCondLst>
                                  <p:childTnLst>
                                    <p:animMotion origin="layout" path="M -3.61111E-6 4.07407E-6 L 0.82118 0.00115 " pathEditMode="relative" rAng="0" ptsTypes="AA">
                                      <p:cBhvr>
                                        <p:cTn id="18" dur="3500" fill="hold"/>
                                        <p:tgtEl>
                                          <p:spTgt spid="119862"/>
                                        </p:tgtEl>
                                        <p:attrNameLst>
                                          <p:attrName>ppt_x</p:attrName>
                                          <p:attrName>ppt_y</p:attrName>
                                        </p:attrNameLst>
                                      </p:cBhvr>
                                      <p:rCtr x="41059" y="46"/>
                                    </p:animMotion>
                                  </p:childTnLst>
                                </p:cTn>
                              </p:par>
                              <p:par>
                                <p:cTn id="19" presetID="0" presetClass="path" presetSubtype="0" accel="50000" decel="50000" fill="remove" nodeType="withEffect">
                                  <p:stCondLst>
                                    <p:cond delay="4100"/>
                                  </p:stCondLst>
                                  <p:childTnLst>
                                    <p:animMotion origin="layout" path="M -1.94444E-6 1.48148E-6 C -0.00538 0.02824 -0.01059 0.05648 -0.01753 0.0868 C -0.02448 0.11713 -0.03698 0.15671 -0.04132 0.18217 C -0.04566 0.20764 -0.0467 0.22014 -0.04357 0.23958 C -0.04045 0.25903 -0.03403 0.27801 -0.02205 0.29884 C -0.01007 0.31967 0.01632 0.34745 0.02795 0.36458 C 0.03959 0.38171 0.04271 0.38727 0.0474 0.40162 C 0.05209 0.41597 0.05417 0.43287 0.05573 0.45069 C 0.05712 0.46852 0.05243 0.48704 0.05712 0.50903 C 0.06181 0.53102 0.07014 0.55185 0.08351 0.5831 C 0.09688 0.61435 0.12587 0.67338 0.13698 0.69699 " pathEditMode="relative" rAng="0" ptsTypes="aaaaaaaaaaa">
                                      <p:cBhvr>
                                        <p:cTn id="20" dur="2000" fill="hold"/>
                                        <p:tgtEl>
                                          <p:spTgt spid="119927"/>
                                        </p:tgtEl>
                                        <p:attrNameLst>
                                          <p:attrName>ppt_x</p:attrName>
                                          <p:attrName>ppt_y</p:attrName>
                                        </p:attrNameLst>
                                      </p:cBhvr>
                                      <p:rCtr x="4514" y="34838"/>
                                    </p:animMotion>
                                  </p:childTnLst>
                                </p:cTn>
                              </p:par>
                              <p:par>
                                <p:cTn id="21" presetID="1" presetClass="entr" presetSubtype="0" fill="hold" nodeType="withEffect">
                                  <p:stCondLst>
                                    <p:cond delay="6100"/>
                                  </p:stCondLst>
                                  <p:childTnLst>
                                    <p:set>
                                      <p:cBhvr>
                                        <p:cTn id="22" dur="1" fill="hold">
                                          <p:stCondLst>
                                            <p:cond delay="0"/>
                                          </p:stCondLst>
                                        </p:cTn>
                                        <p:tgtEl>
                                          <p:spTgt spid="119863"/>
                                        </p:tgtEl>
                                        <p:attrNameLst>
                                          <p:attrName>style.visibility</p:attrName>
                                        </p:attrNameLst>
                                      </p:cBhvr>
                                      <p:to>
                                        <p:strVal val="visible"/>
                                      </p:to>
                                    </p:set>
                                  </p:childTnLst>
                                </p:cTn>
                              </p:par>
                              <p:par>
                                <p:cTn id="23" presetID="63" presetClass="path" presetSubtype="0" accel="50000" decel="50000" fill="hold" nodeType="withEffect">
                                  <p:stCondLst>
                                    <p:cond delay="6100"/>
                                  </p:stCondLst>
                                  <p:childTnLst>
                                    <p:animMotion origin="layout" path="M 3.05556E-6 2.59259E-6 L 0.82118 0.00115 " pathEditMode="relative" rAng="0" ptsTypes="AA">
                                      <p:cBhvr>
                                        <p:cTn id="24" dur="3500" fill="hold"/>
                                        <p:tgtEl>
                                          <p:spTgt spid="119863"/>
                                        </p:tgtEl>
                                        <p:attrNameLst>
                                          <p:attrName>ppt_x</p:attrName>
                                          <p:attrName>ppt_y</p:attrName>
                                        </p:attrNameLst>
                                      </p:cBhvr>
                                      <p:rCtr x="41059" y="46"/>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993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99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99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993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99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00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99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99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99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38" grpId="0"/>
      <p:bldP spid="119939" grpId="0"/>
      <p:bldP spid="119944" grpId="0"/>
      <p:bldP spid="120024" grpId="0"/>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B571315C70134693A164DBABDF4AF3" ma:contentTypeVersion="16" ma:contentTypeDescription="Create a new document." ma:contentTypeScope="" ma:versionID="d2796b890890bde375546208cb3881f9">
  <xsd:schema xmlns:xsd="http://www.w3.org/2001/XMLSchema" xmlns:xs="http://www.w3.org/2001/XMLSchema" xmlns:p="http://schemas.microsoft.com/office/2006/metadata/properties" xmlns:ns2="02adff9a-d020-4030-870a-fe1c8817879b" xmlns:ns3="485ff4a7-c7ed-45bb-8c8d-cea6e7af63b2" targetNamespace="http://schemas.microsoft.com/office/2006/metadata/properties" ma:root="true" ma:fieldsID="ef90aef035fd4979fd99c0161856a243" ns2:_="" ns3:_="">
    <xsd:import namespace="02adff9a-d020-4030-870a-fe1c8817879b"/>
    <xsd:import namespace="485ff4a7-c7ed-45bb-8c8d-cea6e7af63b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dff9a-d020-4030-870a-fe1c881787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69ac232-9de1-4ef7-a8d1-4fd88dbef106}" ma:internalName="TaxCatchAll" ma:showField="CatchAllData" ma:web="02adff9a-d020-4030-870a-fe1c881787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85ff4a7-c7ed-45bb-8c8d-cea6e7af63b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59d0b0-ad97-40f6-866f-9f1be2d4c8f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2adff9a-d020-4030-870a-fe1c8817879b" xsi:nil="true"/>
    <lcf76f155ced4ddcb4097134ff3c332f xmlns="485ff4a7-c7ed-45bb-8c8d-cea6e7af63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753EA0C-50D8-46F8-8E0F-6BD4B828404E}"/>
</file>

<file path=customXml/itemProps2.xml><?xml version="1.0" encoding="utf-8"?>
<ds:datastoreItem xmlns:ds="http://schemas.openxmlformats.org/officeDocument/2006/customXml" ds:itemID="{2C63AED8-7714-4498-B7FF-2454C4328575}"/>
</file>

<file path=customXml/itemProps3.xml><?xml version="1.0" encoding="utf-8"?>
<ds:datastoreItem xmlns:ds="http://schemas.openxmlformats.org/officeDocument/2006/customXml" ds:itemID="{7B87B175-76A3-4BC0-9F9D-60757E645652}"/>
</file>

<file path=docProps/app.xml><?xml version="1.0" encoding="utf-8"?>
<Properties xmlns="http://schemas.openxmlformats.org/officeDocument/2006/extended-properties" xmlns:vt="http://schemas.openxmlformats.org/officeDocument/2006/docPropsVTypes">
  <Template>Office Theme</Template>
  <TotalTime>3437</TotalTime>
  <Words>1186</Words>
  <Application>Microsoft Office PowerPoint</Application>
  <PresentationFormat>On-screen Show (4:3)</PresentationFormat>
  <Paragraphs>125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Alessio Gallina</dc:creator>
  <cp:lastModifiedBy>Alessio Gallina (Sport, Exercise and Rehabilitation Sciences)</cp:lastModifiedBy>
  <cp:revision>221</cp:revision>
  <dcterms:created xsi:type="dcterms:W3CDTF">2020-01-29T17:22:12Z</dcterms:created>
  <dcterms:modified xsi:type="dcterms:W3CDTF">2023-03-24T13:57:28Z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0x01010095B571315C70134693A164DBABDF4AF3</vt:lpwstr>
  </property>
</Properties>
</file>